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2.xml" ContentType="application/vnd.openxmlformats-officedocument.drawingml.chartshapes+xml"/>
  <Override PartName="/ppt/theme/themeOverride1.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3.xml" ContentType="application/vnd.openxmlformats-officedocument.drawingml.chartshape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4.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5.xml" ContentType="application/vnd.openxmlformats-officedocument.drawingml.chartshapes+xml"/>
  <Override PartName="/ppt/notesSlides/notesSlide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3" r:id="rId1"/>
  </p:sldMasterIdLst>
  <p:notesMasterIdLst>
    <p:notesMasterId r:id="rId29"/>
  </p:notesMasterIdLst>
  <p:sldIdLst>
    <p:sldId id="815" r:id="rId2"/>
    <p:sldId id="871" r:id="rId3"/>
    <p:sldId id="867" r:id="rId4"/>
    <p:sldId id="868" r:id="rId5"/>
    <p:sldId id="881" r:id="rId6"/>
    <p:sldId id="882" r:id="rId7"/>
    <p:sldId id="854" r:id="rId8"/>
    <p:sldId id="855" r:id="rId9"/>
    <p:sldId id="874" r:id="rId10"/>
    <p:sldId id="826" r:id="rId11"/>
    <p:sldId id="827" r:id="rId12"/>
    <p:sldId id="883" r:id="rId13"/>
    <p:sldId id="884" r:id="rId14"/>
    <p:sldId id="892" r:id="rId15"/>
    <p:sldId id="893" r:id="rId16"/>
    <p:sldId id="859" r:id="rId17"/>
    <p:sldId id="887" r:id="rId18"/>
    <p:sldId id="873" r:id="rId19"/>
    <p:sldId id="888" r:id="rId20"/>
    <p:sldId id="889" r:id="rId21"/>
    <p:sldId id="891" r:id="rId22"/>
    <p:sldId id="839" r:id="rId23"/>
    <p:sldId id="856" r:id="rId24"/>
    <p:sldId id="618" r:id="rId25"/>
    <p:sldId id="864" r:id="rId26"/>
    <p:sldId id="866" r:id="rId27"/>
    <p:sldId id="474"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BB911C-0A44-C896-CDCC-E01802C0F531}" name="Daniela Aldescu (VERTIK)" initials="DA(" userId="S::daldescu@vertikgroup.eu::02d38be3-87d1-4341-8ad8-edc61badf429" providerId="AD"/>
  <p188:author id="{995AAE73-41A5-5F4A-90F2-78712119BC4D}" name="Madalina Stanciu (VERTIK)" initials="MS" userId="S::mstanciu@vertikgroup.eu::157a72c8-8b27-47d4-b9cb-f3f78052c39d" providerId="AD"/>
  <p188:author id="{EF22C9BD-9C6A-6868-14C2-F6A40C53FB3D}" name="Jean Dumitrescu" initials="JD" userId="S::jean.dumitrescu@aquila.ro::a0aecdab-5736-4dba-a278-90407f43d67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6EBA"/>
    <a:srgbClr val="D1E7EE"/>
    <a:srgbClr val="9DC3E6"/>
    <a:srgbClr val="DAE3F3"/>
    <a:srgbClr val="FBA659"/>
    <a:srgbClr val="F8C45C"/>
    <a:srgbClr val="95B3D7"/>
    <a:srgbClr val="0070C0"/>
    <a:srgbClr val="00599A"/>
    <a:srgbClr val="0062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219"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dalina Stanciu (VERTIK)" userId="157a72c8-8b27-47d4-b9cb-f3f78052c39d" providerId="ADAL" clId="{F0D1F735-5484-4F91-A541-A6B3BF391711}"/>
    <pc:docChg chg="undo redo custSel addSld delSld modSld sldOrd">
      <pc:chgData name="Madalina Stanciu (VERTIK)" userId="157a72c8-8b27-47d4-b9cb-f3f78052c39d" providerId="ADAL" clId="{F0D1F735-5484-4F91-A541-A6B3BF391711}" dt="2024-03-01T10:11:58.363" v="4697" actId="14100"/>
      <pc:docMkLst>
        <pc:docMk/>
      </pc:docMkLst>
      <pc:sldChg chg="addSp delSp modSp mod">
        <pc:chgData name="Madalina Stanciu (VERTIK)" userId="157a72c8-8b27-47d4-b9cb-f3f78052c39d" providerId="ADAL" clId="{F0D1F735-5484-4F91-A541-A6B3BF391711}" dt="2024-02-16T14:15:09.734" v="3246" actId="1076"/>
        <pc:sldMkLst>
          <pc:docMk/>
          <pc:sldMk cId="2455133159" sldId="474"/>
        </pc:sldMkLst>
        <pc:spChg chg="add del mod">
          <ac:chgData name="Madalina Stanciu (VERTIK)" userId="157a72c8-8b27-47d4-b9cb-f3f78052c39d" providerId="ADAL" clId="{F0D1F735-5484-4F91-A541-A6B3BF391711}" dt="2024-02-16T14:15:04.221" v="3243" actId="478"/>
          <ac:spMkLst>
            <pc:docMk/>
            <pc:sldMk cId="2455133159" sldId="474"/>
            <ac:spMk id="2" creationId="{9E253C93-E103-3EF5-33D3-37FB7D7734E3}"/>
          </ac:spMkLst>
        </pc:spChg>
        <pc:spChg chg="del mod">
          <ac:chgData name="Madalina Stanciu (VERTIK)" userId="157a72c8-8b27-47d4-b9cb-f3f78052c39d" providerId="ADAL" clId="{F0D1F735-5484-4F91-A541-A6B3BF391711}" dt="2024-02-16T14:14:58.508" v="3241" actId="478"/>
          <ac:spMkLst>
            <pc:docMk/>
            <pc:sldMk cId="2455133159" sldId="474"/>
            <ac:spMk id="3" creationId="{4F2690C4-E7FB-D5CB-04E8-FFEDB53F5DF2}"/>
          </ac:spMkLst>
        </pc:spChg>
        <pc:spChg chg="del">
          <ac:chgData name="Madalina Stanciu (VERTIK)" userId="157a72c8-8b27-47d4-b9cb-f3f78052c39d" providerId="ADAL" clId="{F0D1F735-5484-4F91-A541-A6B3BF391711}" dt="2024-02-15T13:28:05.937" v="2972" actId="478"/>
          <ac:spMkLst>
            <pc:docMk/>
            <pc:sldMk cId="2455133159" sldId="474"/>
            <ac:spMk id="6" creationId="{ED701051-5C0F-B32D-1A6C-B39431AAA81D}"/>
          </ac:spMkLst>
        </pc:spChg>
        <pc:spChg chg="del">
          <ac:chgData name="Madalina Stanciu (VERTIK)" userId="157a72c8-8b27-47d4-b9cb-f3f78052c39d" providerId="ADAL" clId="{F0D1F735-5484-4F91-A541-A6B3BF391711}" dt="2024-02-15T13:28:05.937" v="2972" actId="478"/>
          <ac:spMkLst>
            <pc:docMk/>
            <pc:sldMk cId="2455133159" sldId="474"/>
            <ac:spMk id="9" creationId="{48DDB87A-377C-0995-E639-504AB4DACA0C}"/>
          </ac:spMkLst>
        </pc:spChg>
        <pc:spChg chg="add del mod">
          <ac:chgData name="Madalina Stanciu (VERTIK)" userId="157a72c8-8b27-47d4-b9cb-f3f78052c39d" providerId="ADAL" clId="{F0D1F735-5484-4F91-A541-A6B3BF391711}" dt="2024-02-16T14:15:00.976" v="3242" actId="478"/>
          <ac:spMkLst>
            <pc:docMk/>
            <pc:sldMk cId="2455133159" sldId="474"/>
            <ac:spMk id="10" creationId="{3C9B6859-FCD8-D035-A934-29145228D96B}"/>
          </ac:spMkLst>
        </pc:spChg>
        <pc:picChg chg="del">
          <ac:chgData name="Madalina Stanciu (VERTIK)" userId="157a72c8-8b27-47d4-b9cb-f3f78052c39d" providerId="ADAL" clId="{F0D1F735-5484-4F91-A541-A6B3BF391711}" dt="2024-02-15T13:28:05.937" v="2972" actId="478"/>
          <ac:picMkLst>
            <pc:docMk/>
            <pc:sldMk cId="2455133159" sldId="474"/>
            <ac:picMk id="4" creationId="{C7F852C0-F4D0-6664-FFBD-B72E1EDDD3EA}"/>
          </ac:picMkLst>
        </pc:picChg>
        <pc:picChg chg="add mod">
          <ac:chgData name="Madalina Stanciu (VERTIK)" userId="157a72c8-8b27-47d4-b9cb-f3f78052c39d" providerId="ADAL" clId="{F0D1F735-5484-4F91-A541-A6B3BF391711}" dt="2024-02-16T14:15:09.734" v="3246" actId="1076"/>
          <ac:picMkLst>
            <pc:docMk/>
            <pc:sldMk cId="2455133159" sldId="474"/>
            <ac:picMk id="12" creationId="{1CB400CB-A073-FB7A-497F-E9CC279F7D91}"/>
          </ac:picMkLst>
        </pc:picChg>
      </pc:sldChg>
      <pc:sldChg chg="addSp delSp modSp mod">
        <pc:chgData name="Madalina Stanciu (VERTIK)" userId="157a72c8-8b27-47d4-b9cb-f3f78052c39d" providerId="ADAL" clId="{F0D1F735-5484-4F91-A541-A6B3BF391711}" dt="2024-02-16T14:14:37.836" v="3235"/>
        <pc:sldMkLst>
          <pc:docMk/>
          <pc:sldMk cId="4024350087" sldId="618"/>
        </pc:sldMkLst>
        <pc:spChg chg="add mod">
          <ac:chgData name="Madalina Stanciu (VERTIK)" userId="157a72c8-8b27-47d4-b9cb-f3f78052c39d" providerId="ADAL" clId="{F0D1F735-5484-4F91-A541-A6B3BF391711}" dt="2024-02-16T14:14:37.836" v="3235"/>
          <ac:spMkLst>
            <pc:docMk/>
            <pc:sldMk cId="4024350087" sldId="618"/>
            <ac:spMk id="4" creationId="{14099A16-7ADE-5C46-167C-845637F56748}"/>
          </ac:spMkLst>
        </pc:spChg>
        <pc:spChg chg="del">
          <ac:chgData name="Madalina Stanciu (VERTIK)" userId="157a72c8-8b27-47d4-b9cb-f3f78052c39d" providerId="ADAL" clId="{F0D1F735-5484-4F91-A541-A6B3BF391711}" dt="2024-02-15T13:27:48.508" v="2966" actId="478"/>
          <ac:spMkLst>
            <pc:docMk/>
            <pc:sldMk cId="4024350087" sldId="618"/>
            <ac:spMk id="4" creationId="{F8DB2AA2-D173-03A4-C735-8163FEF2BCB3}"/>
          </ac:spMkLst>
        </pc:spChg>
        <pc:spChg chg="add mod">
          <ac:chgData name="Madalina Stanciu (VERTIK)" userId="157a72c8-8b27-47d4-b9cb-f3f78052c39d" providerId="ADAL" clId="{F0D1F735-5484-4F91-A541-A6B3BF391711}" dt="2024-02-16T14:14:37.836" v="3235"/>
          <ac:spMkLst>
            <pc:docMk/>
            <pc:sldMk cId="4024350087" sldId="618"/>
            <ac:spMk id="5" creationId="{49EDC63F-B7D8-D7D0-C012-7999BCE45EA4}"/>
          </ac:spMkLst>
        </pc:spChg>
        <pc:spChg chg="del">
          <ac:chgData name="Madalina Stanciu (VERTIK)" userId="157a72c8-8b27-47d4-b9cb-f3f78052c39d" providerId="ADAL" clId="{F0D1F735-5484-4F91-A541-A6B3BF391711}" dt="2024-02-15T13:27:48.508" v="2966" actId="478"/>
          <ac:spMkLst>
            <pc:docMk/>
            <pc:sldMk cId="4024350087" sldId="618"/>
            <ac:spMk id="5" creationId="{EC89501A-7B6F-3822-8365-1F0B63FA2779}"/>
          </ac:spMkLst>
        </pc:spChg>
        <pc:spChg chg="add del mod">
          <ac:chgData name="Madalina Stanciu (VERTIK)" userId="157a72c8-8b27-47d4-b9cb-f3f78052c39d" providerId="ADAL" clId="{F0D1F735-5484-4F91-A541-A6B3BF391711}" dt="2024-02-16T14:14:37.489" v="3234" actId="478"/>
          <ac:spMkLst>
            <pc:docMk/>
            <pc:sldMk cId="4024350087" sldId="618"/>
            <ac:spMk id="6" creationId="{4C247707-4EB9-BFFB-275D-940F45E7CE00}"/>
          </ac:spMkLst>
        </pc:spChg>
        <pc:spChg chg="add del mod">
          <ac:chgData name="Madalina Stanciu (VERTIK)" userId="157a72c8-8b27-47d4-b9cb-f3f78052c39d" providerId="ADAL" clId="{F0D1F735-5484-4F91-A541-A6B3BF391711}" dt="2024-02-16T14:14:37.489" v="3234" actId="478"/>
          <ac:spMkLst>
            <pc:docMk/>
            <pc:sldMk cId="4024350087" sldId="618"/>
            <ac:spMk id="7" creationId="{9C15D348-CAE4-EA79-FC11-E564DD08D663}"/>
          </ac:spMkLst>
        </pc:spChg>
        <pc:picChg chg="add del mod">
          <ac:chgData name="Madalina Stanciu (VERTIK)" userId="157a72c8-8b27-47d4-b9cb-f3f78052c39d" providerId="ADAL" clId="{F0D1F735-5484-4F91-A541-A6B3BF391711}" dt="2024-02-16T14:14:37.489" v="3234" actId="478"/>
          <ac:picMkLst>
            <pc:docMk/>
            <pc:sldMk cId="4024350087" sldId="618"/>
            <ac:picMk id="9" creationId="{332AE39E-71FF-9B69-8E48-DEEC15175206}"/>
          </ac:picMkLst>
        </pc:picChg>
        <pc:picChg chg="add mod">
          <ac:chgData name="Madalina Stanciu (VERTIK)" userId="157a72c8-8b27-47d4-b9cb-f3f78052c39d" providerId="ADAL" clId="{F0D1F735-5484-4F91-A541-A6B3BF391711}" dt="2024-02-16T14:14:37.836" v="3235"/>
          <ac:picMkLst>
            <pc:docMk/>
            <pc:sldMk cId="4024350087" sldId="618"/>
            <ac:picMk id="10" creationId="{48471513-E86F-8E02-0581-032F89138674}"/>
          </ac:picMkLst>
        </pc:picChg>
        <pc:picChg chg="del">
          <ac:chgData name="Madalina Stanciu (VERTIK)" userId="157a72c8-8b27-47d4-b9cb-f3f78052c39d" providerId="ADAL" clId="{F0D1F735-5484-4F91-A541-A6B3BF391711}" dt="2024-02-15T13:27:48.508" v="2966" actId="478"/>
          <ac:picMkLst>
            <pc:docMk/>
            <pc:sldMk cId="4024350087" sldId="618"/>
            <ac:picMk id="18" creationId="{BDC81E85-37E9-8D4E-F4A2-C16B961BA87F}"/>
          </ac:picMkLst>
        </pc:picChg>
      </pc:sldChg>
      <pc:sldChg chg="addSp delSp modSp mod">
        <pc:chgData name="Madalina Stanciu (VERTIK)" userId="157a72c8-8b27-47d4-b9cb-f3f78052c39d" providerId="ADAL" clId="{F0D1F735-5484-4F91-A541-A6B3BF391711}" dt="2024-02-15T14:18:25.056" v="3134" actId="20577"/>
        <pc:sldMkLst>
          <pc:docMk/>
          <pc:sldMk cId="3625306496" sldId="815"/>
        </pc:sldMkLst>
        <pc:spChg chg="mod">
          <ac:chgData name="Madalina Stanciu (VERTIK)" userId="157a72c8-8b27-47d4-b9cb-f3f78052c39d" providerId="ADAL" clId="{F0D1F735-5484-4F91-A541-A6B3BF391711}" dt="2024-02-15T14:18:25.056" v="3134" actId="20577"/>
          <ac:spMkLst>
            <pc:docMk/>
            <pc:sldMk cId="3625306496" sldId="815"/>
            <ac:spMk id="5" creationId="{A1E357B2-C870-6DAD-E5A6-C1ABFA19F234}"/>
          </ac:spMkLst>
        </pc:spChg>
        <pc:picChg chg="del">
          <ac:chgData name="Madalina Stanciu (VERTIK)" userId="157a72c8-8b27-47d4-b9cb-f3f78052c39d" providerId="ADAL" clId="{F0D1F735-5484-4F91-A541-A6B3BF391711}" dt="2024-02-15T08:58:07.864" v="122" actId="478"/>
          <ac:picMkLst>
            <pc:docMk/>
            <pc:sldMk cId="3625306496" sldId="815"/>
            <ac:picMk id="4" creationId="{0674757C-BD65-06A1-E9E6-937D127BE6B5}"/>
          </ac:picMkLst>
        </pc:picChg>
        <pc:picChg chg="add mod">
          <ac:chgData name="Madalina Stanciu (VERTIK)" userId="157a72c8-8b27-47d4-b9cb-f3f78052c39d" providerId="ADAL" clId="{F0D1F735-5484-4F91-A541-A6B3BF391711}" dt="2024-02-15T08:58:08.281" v="123"/>
          <ac:picMkLst>
            <pc:docMk/>
            <pc:sldMk cId="3625306496" sldId="815"/>
            <ac:picMk id="8" creationId="{001CCA36-1CBB-01C2-1FBF-2CB2602FBC6A}"/>
          </ac:picMkLst>
        </pc:picChg>
      </pc:sldChg>
      <pc:sldChg chg="addSp delSp modSp del mod">
        <pc:chgData name="Madalina Stanciu (VERTIK)" userId="157a72c8-8b27-47d4-b9cb-f3f78052c39d" providerId="ADAL" clId="{F0D1F735-5484-4F91-A541-A6B3BF391711}" dt="2024-02-16T14:13:56.989" v="3227" actId="2696"/>
        <pc:sldMkLst>
          <pc:docMk/>
          <pc:sldMk cId="308915846" sldId="825"/>
        </pc:sldMkLst>
        <pc:spChg chg="add mod">
          <ac:chgData name="Madalina Stanciu (VERTIK)" userId="157a72c8-8b27-47d4-b9cb-f3f78052c39d" providerId="ADAL" clId="{F0D1F735-5484-4F91-A541-A6B3BF391711}" dt="2024-02-16T14:12:59.809" v="3226"/>
          <ac:spMkLst>
            <pc:docMk/>
            <pc:sldMk cId="308915846" sldId="825"/>
            <ac:spMk id="2" creationId="{3EF537AE-A155-72FA-2682-CBFAA41432DC}"/>
          </ac:spMkLst>
        </pc:spChg>
        <pc:spChg chg="del">
          <ac:chgData name="Madalina Stanciu (VERTIK)" userId="157a72c8-8b27-47d4-b9cb-f3f78052c39d" providerId="ADAL" clId="{F0D1F735-5484-4F91-A541-A6B3BF391711}" dt="2024-02-15T13:27:23.262" v="2958" actId="478"/>
          <ac:spMkLst>
            <pc:docMk/>
            <pc:sldMk cId="308915846" sldId="825"/>
            <ac:spMk id="2" creationId="{5C0F8B40-0912-0AD4-2620-D166E37D0887}"/>
          </ac:spMkLst>
        </pc:spChg>
        <pc:spChg chg="add del mod">
          <ac:chgData name="Madalina Stanciu (VERTIK)" userId="157a72c8-8b27-47d4-b9cb-f3f78052c39d" providerId="ADAL" clId="{F0D1F735-5484-4F91-A541-A6B3BF391711}" dt="2024-02-16T14:12:59.377" v="3225" actId="478"/>
          <ac:spMkLst>
            <pc:docMk/>
            <pc:sldMk cId="308915846" sldId="825"/>
            <ac:spMk id="3" creationId="{700D262C-A7F8-8951-DEB7-B86E0A40F3AC}"/>
          </ac:spMkLst>
        </pc:spChg>
        <pc:spChg chg="add del mod">
          <ac:chgData name="Madalina Stanciu (VERTIK)" userId="157a72c8-8b27-47d4-b9cb-f3f78052c39d" providerId="ADAL" clId="{F0D1F735-5484-4F91-A541-A6B3BF391711}" dt="2024-02-16T14:12:59.377" v="3225" actId="478"/>
          <ac:spMkLst>
            <pc:docMk/>
            <pc:sldMk cId="308915846" sldId="825"/>
            <ac:spMk id="4" creationId="{93108489-631E-9116-3E55-AF0240EC02D7}"/>
          </ac:spMkLst>
        </pc:spChg>
        <pc:spChg chg="add mod">
          <ac:chgData name="Madalina Stanciu (VERTIK)" userId="157a72c8-8b27-47d4-b9cb-f3f78052c39d" providerId="ADAL" clId="{F0D1F735-5484-4F91-A541-A6B3BF391711}" dt="2024-02-16T14:12:59.809" v="3226"/>
          <ac:spMkLst>
            <pc:docMk/>
            <pc:sldMk cId="308915846" sldId="825"/>
            <ac:spMk id="7" creationId="{8B5BEB40-57CC-4AFF-0D72-BFDCB41FF9DB}"/>
          </ac:spMkLst>
        </pc:spChg>
        <pc:spChg chg="del">
          <ac:chgData name="Madalina Stanciu (VERTIK)" userId="157a72c8-8b27-47d4-b9cb-f3f78052c39d" providerId="ADAL" clId="{F0D1F735-5484-4F91-A541-A6B3BF391711}" dt="2024-02-15T13:27:23.262" v="2958" actId="478"/>
          <ac:spMkLst>
            <pc:docMk/>
            <pc:sldMk cId="308915846" sldId="825"/>
            <ac:spMk id="48" creationId="{1C2E02B8-35ED-D6FF-C9D5-48512CA04E91}"/>
          </ac:spMkLst>
        </pc:spChg>
        <pc:picChg chg="add del mod">
          <ac:chgData name="Madalina Stanciu (VERTIK)" userId="157a72c8-8b27-47d4-b9cb-f3f78052c39d" providerId="ADAL" clId="{F0D1F735-5484-4F91-A541-A6B3BF391711}" dt="2024-02-16T14:12:59.377" v="3225" actId="478"/>
          <ac:picMkLst>
            <pc:docMk/>
            <pc:sldMk cId="308915846" sldId="825"/>
            <ac:picMk id="5" creationId="{316C3121-6F9E-0549-7968-9C34E1E898AC}"/>
          </ac:picMkLst>
        </pc:picChg>
        <pc:picChg chg="add mod">
          <ac:chgData name="Madalina Stanciu (VERTIK)" userId="157a72c8-8b27-47d4-b9cb-f3f78052c39d" providerId="ADAL" clId="{F0D1F735-5484-4F91-A541-A6B3BF391711}" dt="2024-02-16T14:12:59.809" v="3226"/>
          <ac:picMkLst>
            <pc:docMk/>
            <pc:sldMk cId="308915846" sldId="825"/>
            <ac:picMk id="8" creationId="{E6313F02-2EEC-4DB1-BB4B-9A7564DD1DBD}"/>
          </ac:picMkLst>
        </pc:picChg>
        <pc:picChg chg="del">
          <ac:chgData name="Madalina Stanciu (VERTIK)" userId="157a72c8-8b27-47d4-b9cb-f3f78052c39d" providerId="ADAL" clId="{F0D1F735-5484-4F91-A541-A6B3BF391711}" dt="2024-02-15T13:27:23.262" v="2958" actId="478"/>
          <ac:picMkLst>
            <pc:docMk/>
            <pc:sldMk cId="308915846" sldId="825"/>
            <ac:picMk id="196" creationId="{5AB8C713-83C2-902C-A6F2-4B1EA11F8AB2}"/>
          </ac:picMkLst>
        </pc:picChg>
      </pc:sldChg>
      <pc:sldChg chg="addSp delSp modSp mod ord">
        <pc:chgData name="Madalina Stanciu (VERTIK)" userId="157a72c8-8b27-47d4-b9cb-f3f78052c39d" providerId="ADAL" clId="{F0D1F735-5484-4F91-A541-A6B3BF391711}" dt="2024-02-29T13:13:00.439" v="4525" actId="20577"/>
        <pc:sldMkLst>
          <pc:docMk/>
          <pc:sldMk cId="3260995737" sldId="826"/>
        </pc:sldMkLst>
        <pc:spChg chg="add mod">
          <ac:chgData name="Madalina Stanciu (VERTIK)" userId="157a72c8-8b27-47d4-b9cb-f3f78052c39d" providerId="ADAL" clId="{F0D1F735-5484-4F91-A541-A6B3BF391711}" dt="2024-02-16T14:07:46.461" v="3174"/>
          <ac:spMkLst>
            <pc:docMk/>
            <pc:sldMk cId="3260995737" sldId="826"/>
            <ac:spMk id="2" creationId="{2A622E33-BA83-6806-2184-E7FE93BE5204}"/>
          </ac:spMkLst>
        </pc:spChg>
        <pc:spChg chg="del">
          <ac:chgData name="Madalina Stanciu (VERTIK)" userId="157a72c8-8b27-47d4-b9cb-f3f78052c39d" providerId="ADAL" clId="{F0D1F735-5484-4F91-A541-A6B3BF391711}" dt="2024-02-15T10:30:48.561" v="1356" actId="478"/>
          <ac:spMkLst>
            <pc:docMk/>
            <pc:sldMk cId="3260995737" sldId="826"/>
            <ac:spMk id="2" creationId="{F3C887BE-CB3E-640E-ACA6-5548663749C5}"/>
          </ac:spMkLst>
        </pc:spChg>
        <pc:spChg chg="add del mod">
          <ac:chgData name="Madalina Stanciu (VERTIK)" userId="157a72c8-8b27-47d4-b9cb-f3f78052c39d" providerId="ADAL" clId="{F0D1F735-5484-4F91-A541-A6B3BF391711}" dt="2024-02-16T14:07:46.006" v="3173" actId="478"/>
          <ac:spMkLst>
            <pc:docMk/>
            <pc:sldMk cId="3260995737" sldId="826"/>
            <ac:spMk id="3" creationId="{64E37D1F-F843-51DC-3F6E-E2DE5F670282}"/>
          </ac:spMkLst>
        </pc:spChg>
        <pc:spChg chg="mod">
          <ac:chgData name="Madalina Stanciu (VERTIK)" userId="157a72c8-8b27-47d4-b9cb-f3f78052c39d" providerId="ADAL" clId="{F0D1F735-5484-4F91-A541-A6B3BF391711}" dt="2024-02-15T10:30:22.613" v="1353" actId="20577"/>
          <ac:spMkLst>
            <pc:docMk/>
            <pc:sldMk cId="3260995737" sldId="826"/>
            <ac:spMk id="6" creationId="{9D6A18EE-5126-2177-E3BD-5D5BDC293015}"/>
          </ac:spMkLst>
        </pc:spChg>
        <pc:spChg chg="add mod">
          <ac:chgData name="Madalina Stanciu (VERTIK)" userId="157a72c8-8b27-47d4-b9cb-f3f78052c39d" providerId="ADAL" clId="{F0D1F735-5484-4F91-A541-A6B3BF391711}" dt="2024-02-16T14:07:46.461" v="3174"/>
          <ac:spMkLst>
            <pc:docMk/>
            <pc:sldMk cId="3260995737" sldId="826"/>
            <ac:spMk id="8" creationId="{729303CC-FB43-5A8C-0A2F-8747326A240E}"/>
          </ac:spMkLst>
        </pc:spChg>
        <pc:spChg chg="del">
          <ac:chgData name="Madalina Stanciu (VERTIK)" userId="157a72c8-8b27-47d4-b9cb-f3f78052c39d" providerId="ADAL" clId="{F0D1F735-5484-4F91-A541-A6B3BF391711}" dt="2024-02-15T10:30:48.561" v="1356" actId="478"/>
          <ac:spMkLst>
            <pc:docMk/>
            <pc:sldMk cId="3260995737" sldId="826"/>
            <ac:spMk id="9" creationId="{E847AF38-D81D-7091-1D40-5A6BA90A6ED8}"/>
          </ac:spMkLst>
        </pc:spChg>
        <pc:spChg chg="add del mod">
          <ac:chgData name="Madalina Stanciu (VERTIK)" userId="157a72c8-8b27-47d4-b9cb-f3f78052c39d" providerId="ADAL" clId="{F0D1F735-5484-4F91-A541-A6B3BF391711}" dt="2024-02-16T14:07:46.006" v="3173" actId="478"/>
          <ac:spMkLst>
            <pc:docMk/>
            <pc:sldMk cId="3260995737" sldId="826"/>
            <ac:spMk id="12" creationId="{05C4EC00-AE73-FDB1-FB86-4891442E3E02}"/>
          </ac:spMkLst>
        </pc:spChg>
        <pc:graphicFrameChg chg="modGraphic">
          <ac:chgData name="Madalina Stanciu (VERTIK)" userId="157a72c8-8b27-47d4-b9cb-f3f78052c39d" providerId="ADAL" clId="{F0D1F735-5484-4F91-A541-A6B3BF391711}" dt="2024-02-29T13:13:00.439" v="4525" actId="20577"/>
          <ac:graphicFrameMkLst>
            <pc:docMk/>
            <pc:sldMk cId="3260995737" sldId="826"/>
            <ac:graphicFrameMk id="10" creationId="{D09054A9-754E-77C8-209D-2AF2803394EC}"/>
          </ac:graphicFrameMkLst>
        </pc:graphicFrameChg>
        <pc:picChg chg="del">
          <ac:chgData name="Madalina Stanciu (VERTIK)" userId="157a72c8-8b27-47d4-b9cb-f3f78052c39d" providerId="ADAL" clId="{F0D1F735-5484-4F91-A541-A6B3BF391711}" dt="2024-02-15T10:30:48.561" v="1356" actId="478"/>
          <ac:picMkLst>
            <pc:docMk/>
            <pc:sldMk cId="3260995737" sldId="826"/>
            <ac:picMk id="8" creationId="{23EF860D-5A5A-B58C-72B5-1F2746E80AB0}"/>
          </ac:picMkLst>
        </pc:picChg>
        <pc:picChg chg="add mod">
          <ac:chgData name="Madalina Stanciu (VERTIK)" userId="157a72c8-8b27-47d4-b9cb-f3f78052c39d" providerId="ADAL" clId="{F0D1F735-5484-4F91-A541-A6B3BF391711}" dt="2024-02-16T14:07:46.461" v="3174"/>
          <ac:picMkLst>
            <pc:docMk/>
            <pc:sldMk cId="3260995737" sldId="826"/>
            <ac:picMk id="9" creationId="{0B84DEA2-8EE6-144E-20FC-9B7004CB4C41}"/>
          </ac:picMkLst>
        </pc:picChg>
        <pc:picChg chg="add del mod">
          <ac:chgData name="Madalina Stanciu (VERTIK)" userId="157a72c8-8b27-47d4-b9cb-f3f78052c39d" providerId="ADAL" clId="{F0D1F735-5484-4F91-A541-A6B3BF391711}" dt="2024-02-16T14:07:46.006" v="3173" actId="478"/>
          <ac:picMkLst>
            <pc:docMk/>
            <pc:sldMk cId="3260995737" sldId="826"/>
            <ac:picMk id="13" creationId="{26F5893F-A315-D40F-8D18-4F2AB8EB637E}"/>
          </ac:picMkLst>
        </pc:picChg>
      </pc:sldChg>
      <pc:sldChg chg="addSp delSp modSp mod ord">
        <pc:chgData name="Madalina Stanciu (VERTIK)" userId="157a72c8-8b27-47d4-b9cb-f3f78052c39d" providerId="ADAL" clId="{F0D1F735-5484-4F91-A541-A6B3BF391711}" dt="2024-02-29T13:13:49.408" v="4535" actId="14734"/>
        <pc:sldMkLst>
          <pc:docMk/>
          <pc:sldMk cId="2968020234" sldId="827"/>
        </pc:sldMkLst>
        <pc:spChg chg="mod">
          <ac:chgData name="Madalina Stanciu (VERTIK)" userId="157a72c8-8b27-47d4-b9cb-f3f78052c39d" providerId="ADAL" clId="{F0D1F735-5484-4F91-A541-A6B3BF391711}" dt="2024-02-28T11:12:29.296" v="4045" actId="20577"/>
          <ac:spMkLst>
            <pc:docMk/>
            <pc:sldMk cId="2968020234" sldId="827"/>
            <ac:spMk id="3" creationId="{AA348472-F880-8737-65CE-58C78A9226D6}"/>
          </ac:spMkLst>
        </pc:spChg>
        <pc:spChg chg="add del mod">
          <ac:chgData name="Madalina Stanciu (VERTIK)" userId="157a72c8-8b27-47d4-b9cb-f3f78052c39d" providerId="ADAL" clId="{F0D1F735-5484-4F91-A541-A6B3BF391711}" dt="2024-02-16T14:07:55.768" v="3175" actId="478"/>
          <ac:spMkLst>
            <pc:docMk/>
            <pc:sldMk cId="2968020234" sldId="827"/>
            <ac:spMk id="4" creationId="{25605D92-EC8B-9D7C-D03F-C50108C0527E}"/>
          </ac:spMkLst>
        </pc:spChg>
        <pc:spChg chg="mod">
          <ac:chgData name="Madalina Stanciu (VERTIK)" userId="157a72c8-8b27-47d4-b9cb-f3f78052c39d" providerId="ADAL" clId="{F0D1F735-5484-4F91-A541-A6B3BF391711}" dt="2024-02-15T10:39:51.484" v="1568" actId="20577"/>
          <ac:spMkLst>
            <pc:docMk/>
            <pc:sldMk cId="2968020234" sldId="827"/>
            <ac:spMk id="6" creationId="{9D6A18EE-5126-2177-E3BD-5D5BDC293015}"/>
          </ac:spMkLst>
        </pc:spChg>
        <pc:spChg chg="add mod">
          <ac:chgData name="Madalina Stanciu (VERTIK)" userId="157a72c8-8b27-47d4-b9cb-f3f78052c39d" providerId="ADAL" clId="{F0D1F735-5484-4F91-A541-A6B3BF391711}" dt="2024-02-16T14:07:56.253" v="3176"/>
          <ac:spMkLst>
            <pc:docMk/>
            <pc:sldMk cId="2968020234" sldId="827"/>
            <ac:spMk id="8" creationId="{746998D8-2C6D-BFF4-F9CD-4138B75E2BC6}"/>
          </ac:spMkLst>
        </pc:spChg>
        <pc:spChg chg="add del mod">
          <ac:chgData name="Madalina Stanciu (VERTIK)" userId="157a72c8-8b27-47d4-b9cb-f3f78052c39d" providerId="ADAL" clId="{F0D1F735-5484-4F91-A541-A6B3BF391711}" dt="2024-02-16T14:07:55.768" v="3175" actId="478"/>
          <ac:spMkLst>
            <pc:docMk/>
            <pc:sldMk cId="2968020234" sldId="827"/>
            <ac:spMk id="9" creationId="{2F624333-80ED-8434-D523-FB96FFD64B11}"/>
          </ac:spMkLst>
        </pc:spChg>
        <pc:spChg chg="del">
          <ac:chgData name="Madalina Stanciu (VERTIK)" userId="157a72c8-8b27-47d4-b9cb-f3f78052c39d" providerId="ADAL" clId="{F0D1F735-5484-4F91-A541-A6B3BF391711}" dt="2024-02-15T10:43:52.832" v="1630" actId="478"/>
          <ac:spMkLst>
            <pc:docMk/>
            <pc:sldMk cId="2968020234" sldId="827"/>
            <ac:spMk id="10" creationId="{F161C0E1-93D4-7EB8-5976-273F8C06353C}"/>
          </ac:spMkLst>
        </pc:spChg>
        <pc:spChg chg="add mod">
          <ac:chgData name="Madalina Stanciu (VERTIK)" userId="157a72c8-8b27-47d4-b9cb-f3f78052c39d" providerId="ADAL" clId="{F0D1F735-5484-4F91-A541-A6B3BF391711}" dt="2024-02-16T14:07:56.253" v="3176"/>
          <ac:spMkLst>
            <pc:docMk/>
            <pc:sldMk cId="2968020234" sldId="827"/>
            <ac:spMk id="10" creationId="{F423FD3D-A919-6C99-5ACB-901BC13A6CCC}"/>
          </ac:spMkLst>
        </pc:spChg>
        <pc:spChg chg="del">
          <ac:chgData name="Madalina Stanciu (VERTIK)" userId="157a72c8-8b27-47d4-b9cb-f3f78052c39d" providerId="ADAL" clId="{F0D1F735-5484-4F91-A541-A6B3BF391711}" dt="2024-02-15T10:43:52.832" v="1630" actId="478"/>
          <ac:spMkLst>
            <pc:docMk/>
            <pc:sldMk cId="2968020234" sldId="827"/>
            <ac:spMk id="12" creationId="{7C93A28D-EDE0-FF8E-6BF2-0CB96F348769}"/>
          </ac:spMkLst>
        </pc:spChg>
        <pc:graphicFrameChg chg="mod modGraphic">
          <ac:chgData name="Madalina Stanciu (VERTIK)" userId="157a72c8-8b27-47d4-b9cb-f3f78052c39d" providerId="ADAL" clId="{F0D1F735-5484-4F91-A541-A6B3BF391711}" dt="2024-02-29T13:13:49.408" v="4535" actId="14734"/>
          <ac:graphicFrameMkLst>
            <pc:docMk/>
            <pc:sldMk cId="2968020234" sldId="827"/>
            <ac:graphicFrameMk id="2" creationId="{1957302C-DECB-26D0-AE24-E6BF3C42CAB8}"/>
          </ac:graphicFrameMkLst>
        </pc:graphicFrameChg>
        <pc:picChg chg="del">
          <ac:chgData name="Madalina Stanciu (VERTIK)" userId="157a72c8-8b27-47d4-b9cb-f3f78052c39d" providerId="ADAL" clId="{F0D1F735-5484-4F91-A541-A6B3BF391711}" dt="2024-02-15T10:43:52.832" v="1630" actId="478"/>
          <ac:picMkLst>
            <pc:docMk/>
            <pc:sldMk cId="2968020234" sldId="827"/>
            <ac:picMk id="8" creationId="{1F515908-D1D9-AB28-C058-5A5745766A12}"/>
          </ac:picMkLst>
        </pc:picChg>
        <pc:picChg chg="add del mod">
          <ac:chgData name="Madalina Stanciu (VERTIK)" userId="157a72c8-8b27-47d4-b9cb-f3f78052c39d" providerId="ADAL" clId="{F0D1F735-5484-4F91-A541-A6B3BF391711}" dt="2024-02-16T14:07:55.768" v="3175" actId="478"/>
          <ac:picMkLst>
            <pc:docMk/>
            <pc:sldMk cId="2968020234" sldId="827"/>
            <ac:picMk id="11" creationId="{E41C4438-3289-A317-37B9-1493A1A8510D}"/>
          </ac:picMkLst>
        </pc:picChg>
        <pc:picChg chg="add mod">
          <ac:chgData name="Madalina Stanciu (VERTIK)" userId="157a72c8-8b27-47d4-b9cb-f3f78052c39d" providerId="ADAL" clId="{F0D1F735-5484-4F91-A541-A6B3BF391711}" dt="2024-02-16T14:07:56.253" v="3176"/>
          <ac:picMkLst>
            <pc:docMk/>
            <pc:sldMk cId="2968020234" sldId="827"/>
            <ac:picMk id="12" creationId="{CF6D6B1E-ECF8-8468-491C-5FAECEE86706}"/>
          </ac:picMkLst>
        </pc:picChg>
      </pc:sldChg>
      <pc:sldChg chg="modSp del mod">
        <pc:chgData name="Madalina Stanciu (VERTIK)" userId="157a72c8-8b27-47d4-b9cb-f3f78052c39d" providerId="ADAL" clId="{F0D1F735-5484-4F91-A541-A6B3BF391711}" dt="2024-02-15T13:23:08.325" v="2902" actId="2696"/>
        <pc:sldMkLst>
          <pc:docMk/>
          <pc:sldMk cId="2557648520" sldId="830"/>
        </pc:sldMkLst>
        <pc:spChg chg="mod">
          <ac:chgData name="Madalina Stanciu (VERTIK)" userId="157a72c8-8b27-47d4-b9cb-f3f78052c39d" providerId="ADAL" clId="{F0D1F735-5484-4F91-A541-A6B3BF391711}" dt="2024-02-15T13:15:35.352" v="2729" actId="20577"/>
          <ac:spMkLst>
            <pc:docMk/>
            <pc:sldMk cId="2557648520" sldId="830"/>
            <ac:spMk id="6" creationId="{9D6A18EE-5126-2177-E3BD-5D5BDC293015}"/>
          </ac:spMkLst>
        </pc:spChg>
        <pc:spChg chg="mod">
          <ac:chgData name="Madalina Stanciu (VERTIK)" userId="157a72c8-8b27-47d4-b9cb-f3f78052c39d" providerId="ADAL" clId="{F0D1F735-5484-4F91-A541-A6B3BF391711}" dt="2024-02-15T13:16:41.432" v="2739" actId="13926"/>
          <ac:spMkLst>
            <pc:docMk/>
            <pc:sldMk cId="2557648520" sldId="830"/>
            <ac:spMk id="8" creationId="{14860D81-2AD4-5A74-3CB5-D9AFC93F2788}"/>
          </ac:spMkLst>
        </pc:spChg>
        <pc:spChg chg="mod">
          <ac:chgData name="Madalina Stanciu (VERTIK)" userId="157a72c8-8b27-47d4-b9cb-f3f78052c39d" providerId="ADAL" clId="{F0D1F735-5484-4F91-A541-A6B3BF391711}" dt="2024-02-15T13:17:16.475" v="2771" actId="20577"/>
          <ac:spMkLst>
            <pc:docMk/>
            <pc:sldMk cId="2557648520" sldId="830"/>
            <ac:spMk id="10" creationId="{AA5A0036-3DD9-E182-4C86-BEC6B4492563}"/>
          </ac:spMkLst>
        </pc:spChg>
        <pc:spChg chg="mod">
          <ac:chgData name="Madalina Stanciu (VERTIK)" userId="157a72c8-8b27-47d4-b9cb-f3f78052c39d" providerId="ADAL" clId="{F0D1F735-5484-4F91-A541-A6B3BF391711}" dt="2024-02-15T13:16:48.018" v="2745" actId="20577"/>
          <ac:spMkLst>
            <pc:docMk/>
            <pc:sldMk cId="2557648520" sldId="830"/>
            <ac:spMk id="13" creationId="{7F3C10CE-FC6F-EBD3-0825-7C58ADC4CC66}"/>
          </ac:spMkLst>
        </pc:spChg>
        <pc:graphicFrameChg chg="mod">
          <ac:chgData name="Madalina Stanciu (VERTIK)" userId="157a72c8-8b27-47d4-b9cb-f3f78052c39d" providerId="ADAL" clId="{F0D1F735-5484-4F91-A541-A6B3BF391711}" dt="2024-02-15T13:17:09.139" v="2765" actId="1036"/>
          <ac:graphicFrameMkLst>
            <pc:docMk/>
            <pc:sldMk cId="2557648520" sldId="830"/>
            <ac:graphicFrameMk id="15" creationId="{0D4F17A2-6DF0-41B5-96EB-B29F41EBD296}"/>
          </ac:graphicFrameMkLst>
        </pc:graphicFrameChg>
      </pc:sldChg>
      <pc:sldChg chg="addSp delSp modSp del mod">
        <pc:chgData name="Madalina Stanciu (VERTIK)" userId="157a72c8-8b27-47d4-b9cb-f3f78052c39d" providerId="ADAL" clId="{F0D1F735-5484-4F91-A541-A6B3BF391711}" dt="2024-02-15T13:31:33.544" v="2984" actId="2696"/>
        <pc:sldMkLst>
          <pc:docMk/>
          <pc:sldMk cId="1206277942" sldId="836"/>
        </pc:sldMkLst>
        <pc:spChg chg="add mod">
          <ac:chgData name="Madalina Stanciu (VERTIK)" userId="157a72c8-8b27-47d4-b9cb-f3f78052c39d" providerId="ADAL" clId="{F0D1F735-5484-4F91-A541-A6B3BF391711}" dt="2024-02-15T13:27:10.668" v="2955"/>
          <ac:spMkLst>
            <pc:docMk/>
            <pc:sldMk cId="1206277942" sldId="836"/>
            <ac:spMk id="4" creationId="{C01AD616-AF20-AA6C-4FC9-10B89F49999D}"/>
          </ac:spMkLst>
        </pc:spChg>
        <pc:spChg chg="del">
          <ac:chgData name="Madalina Stanciu (VERTIK)" userId="157a72c8-8b27-47d4-b9cb-f3f78052c39d" providerId="ADAL" clId="{F0D1F735-5484-4F91-A541-A6B3BF391711}" dt="2024-02-15T13:27:10.252" v="2954" actId="478"/>
          <ac:spMkLst>
            <pc:docMk/>
            <pc:sldMk cId="1206277942" sldId="836"/>
            <ac:spMk id="5" creationId="{F4F8B0DC-8592-1416-A983-ED6B4048D277}"/>
          </ac:spMkLst>
        </pc:spChg>
        <pc:spChg chg="add mod">
          <ac:chgData name="Madalina Stanciu (VERTIK)" userId="157a72c8-8b27-47d4-b9cb-f3f78052c39d" providerId="ADAL" clId="{F0D1F735-5484-4F91-A541-A6B3BF391711}" dt="2024-02-15T13:27:10.668" v="2955"/>
          <ac:spMkLst>
            <pc:docMk/>
            <pc:sldMk cId="1206277942" sldId="836"/>
            <ac:spMk id="7" creationId="{3726ED05-0867-5225-42DE-BB2C76A9847A}"/>
          </ac:spMkLst>
        </pc:spChg>
        <pc:spChg chg="del">
          <ac:chgData name="Madalina Stanciu (VERTIK)" userId="157a72c8-8b27-47d4-b9cb-f3f78052c39d" providerId="ADAL" clId="{F0D1F735-5484-4F91-A541-A6B3BF391711}" dt="2024-02-15T13:27:10.252" v="2954" actId="478"/>
          <ac:spMkLst>
            <pc:docMk/>
            <pc:sldMk cId="1206277942" sldId="836"/>
            <ac:spMk id="8" creationId="{93AADDB4-18B0-E9B7-C1DF-897EB983AE4C}"/>
          </ac:spMkLst>
        </pc:spChg>
        <pc:picChg chg="del">
          <ac:chgData name="Madalina Stanciu (VERTIK)" userId="157a72c8-8b27-47d4-b9cb-f3f78052c39d" providerId="ADAL" clId="{F0D1F735-5484-4F91-A541-A6B3BF391711}" dt="2024-02-15T13:27:10.252" v="2954" actId="478"/>
          <ac:picMkLst>
            <pc:docMk/>
            <pc:sldMk cId="1206277942" sldId="836"/>
            <ac:picMk id="12" creationId="{863376D3-5A95-3871-7989-409F1D5D107D}"/>
          </ac:picMkLst>
        </pc:picChg>
        <pc:picChg chg="add mod">
          <ac:chgData name="Madalina Stanciu (VERTIK)" userId="157a72c8-8b27-47d4-b9cb-f3f78052c39d" providerId="ADAL" clId="{F0D1F735-5484-4F91-A541-A6B3BF391711}" dt="2024-02-15T13:27:10.668" v="2955"/>
          <ac:picMkLst>
            <pc:docMk/>
            <pc:sldMk cId="1206277942" sldId="836"/>
            <ac:picMk id="14" creationId="{92C5478D-8DF9-A502-AA12-6458C4362E2C}"/>
          </ac:picMkLst>
        </pc:picChg>
      </pc:sldChg>
      <pc:sldChg chg="addSp delSp modSp mod">
        <pc:chgData name="Madalina Stanciu (VERTIK)" userId="157a72c8-8b27-47d4-b9cb-f3f78052c39d" providerId="ADAL" clId="{F0D1F735-5484-4F91-A541-A6B3BF391711}" dt="2024-02-16T14:14:27.450" v="3231"/>
        <pc:sldMkLst>
          <pc:docMk/>
          <pc:sldMk cId="3930656295" sldId="839"/>
        </pc:sldMkLst>
        <pc:spChg chg="add del mod">
          <ac:chgData name="Madalina Stanciu (VERTIK)" userId="157a72c8-8b27-47d4-b9cb-f3f78052c39d" providerId="ADAL" clId="{F0D1F735-5484-4F91-A541-A6B3BF391711}" dt="2024-02-16T14:14:26.949" v="3230" actId="478"/>
          <ac:spMkLst>
            <pc:docMk/>
            <pc:sldMk cId="3930656295" sldId="839"/>
            <ac:spMk id="2" creationId="{4A05FF58-FDF6-06EB-E611-93CDF38B4C32}"/>
          </ac:spMkLst>
        </pc:spChg>
        <pc:spChg chg="add mod">
          <ac:chgData name="Madalina Stanciu (VERTIK)" userId="157a72c8-8b27-47d4-b9cb-f3f78052c39d" providerId="ADAL" clId="{F0D1F735-5484-4F91-A541-A6B3BF391711}" dt="2024-02-16T14:14:27.450" v="3231"/>
          <ac:spMkLst>
            <pc:docMk/>
            <pc:sldMk cId="3930656295" sldId="839"/>
            <ac:spMk id="5" creationId="{0E309E75-8C29-0546-CE95-60893433DC38}"/>
          </ac:spMkLst>
        </pc:spChg>
        <pc:spChg chg="del">
          <ac:chgData name="Madalina Stanciu (VERTIK)" userId="157a72c8-8b27-47d4-b9cb-f3f78052c39d" providerId="ADAL" clId="{F0D1F735-5484-4F91-A541-A6B3BF391711}" dt="2024-02-15T13:27:35.314" v="2962" actId="478"/>
          <ac:spMkLst>
            <pc:docMk/>
            <pc:sldMk cId="3930656295" sldId="839"/>
            <ac:spMk id="5" creationId="{FB52C0A1-196A-8E00-4E64-7066CB6A2CD2}"/>
          </ac:spMkLst>
        </pc:spChg>
        <pc:spChg chg="add mod">
          <ac:chgData name="Madalina Stanciu (VERTIK)" userId="157a72c8-8b27-47d4-b9cb-f3f78052c39d" providerId="ADAL" clId="{F0D1F735-5484-4F91-A541-A6B3BF391711}" dt="2024-02-16T14:14:27.450" v="3231"/>
          <ac:spMkLst>
            <pc:docMk/>
            <pc:sldMk cId="3930656295" sldId="839"/>
            <ac:spMk id="9" creationId="{6CEC9879-904B-952F-57BE-737AA37854A0}"/>
          </ac:spMkLst>
        </pc:spChg>
        <pc:spChg chg="add del mod">
          <ac:chgData name="Madalina Stanciu (VERTIK)" userId="157a72c8-8b27-47d4-b9cb-f3f78052c39d" providerId="ADAL" clId="{F0D1F735-5484-4F91-A541-A6B3BF391711}" dt="2024-02-16T14:14:26.949" v="3230" actId="478"/>
          <ac:spMkLst>
            <pc:docMk/>
            <pc:sldMk cId="3930656295" sldId="839"/>
            <ac:spMk id="10" creationId="{7FEA0AAF-BE09-C619-D03F-0F660D9F1E0C}"/>
          </ac:spMkLst>
        </pc:spChg>
        <pc:spChg chg="del">
          <ac:chgData name="Madalina Stanciu (VERTIK)" userId="157a72c8-8b27-47d4-b9cb-f3f78052c39d" providerId="ADAL" clId="{F0D1F735-5484-4F91-A541-A6B3BF391711}" dt="2024-02-15T13:27:35.314" v="2962" actId="478"/>
          <ac:spMkLst>
            <pc:docMk/>
            <pc:sldMk cId="3930656295" sldId="839"/>
            <ac:spMk id="12" creationId="{AF210CFF-FD1B-7478-144E-A08761C10EAA}"/>
          </ac:spMkLst>
        </pc:spChg>
        <pc:picChg chg="del">
          <ac:chgData name="Madalina Stanciu (VERTIK)" userId="157a72c8-8b27-47d4-b9cb-f3f78052c39d" providerId="ADAL" clId="{F0D1F735-5484-4F91-A541-A6B3BF391711}" dt="2024-02-15T13:27:35.314" v="2962" actId="478"/>
          <ac:picMkLst>
            <pc:docMk/>
            <pc:sldMk cId="3930656295" sldId="839"/>
            <ac:picMk id="9" creationId="{0CC02852-37A7-A1F1-2C0A-5A67C4BD8641}"/>
          </ac:picMkLst>
        </pc:picChg>
        <pc:picChg chg="add mod">
          <ac:chgData name="Madalina Stanciu (VERTIK)" userId="157a72c8-8b27-47d4-b9cb-f3f78052c39d" providerId="ADAL" clId="{F0D1F735-5484-4F91-A541-A6B3BF391711}" dt="2024-02-16T14:14:27.450" v="3231"/>
          <ac:picMkLst>
            <pc:docMk/>
            <pc:sldMk cId="3930656295" sldId="839"/>
            <ac:picMk id="12" creationId="{FA62AFD3-267C-8F24-15E8-8CBD21E7C704}"/>
          </ac:picMkLst>
        </pc:picChg>
        <pc:picChg chg="add del mod">
          <ac:chgData name="Madalina Stanciu (VERTIK)" userId="157a72c8-8b27-47d4-b9cb-f3f78052c39d" providerId="ADAL" clId="{F0D1F735-5484-4F91-A541-A6B3BF391711}" dt="2024-02-16T14:14:26.949" v="3230" actId="478"/>
          <ac:picMkLst>
            <pc:docMk/>
            <pc:sldMk cId="3930656295" sldId="839"/>
            <ac:picMk id="13" creationId="{29C3162E-5A7E-F343-C07D-254C630A893D}"/>
          </ac:picMkLst>
        </pc:picChg>
      </pc:sldChg>
      <pc:sldChg chg="addSp delSp modSp del mod">
        <pc:chgData name="Madalina Stanciu (VERTIK)" userId="157a72c8-8b27-47d4-b9cb-f3f78052c39d" providerId="ADAL" clId="{F0D1F735-5484-4F91-A541-A6B3BF391711}" dt="2024-02-15T13:29:57.879" v="2980" actId="2696"/>
        <pc:sldMkLst>
          <pc:docMk/>
          <pc:sldMk cId="2046961718" sldId="851"/>
        </pc:sldMkLst>
        <pc:spChg chg="del">
          <ac:chgData name="Madalina Stanciu (VERTIK)" userId="157a72c8-8b27-47d4-b9cb-f3f78052c39d" providerId="ADAL" clId="{F0D1F735-5484-4F91-A541-A6B3BF391711}" dt="2024-02-15T13:27:28.945" v="2960" actId="478"/>
          <ac:spMkLst>
            <pc:docMk/>
            <pc:sldMk cId="2046961718" sldId="851"/>
            <ac:spMk id="4" creationId="{D4D4A483-74C4-5AA8-58B8-04B4F4F71451}"/>
          </ac:spMkLst>
        </pc:spChg>
        <pc:spChg chg="add mod">
          <ac:chgData name="Madalina Stanciu (VERTIK)" userId="157a72c8-8b27-47d4-b9cb-f3f78052c39d" providerId="ADAL" clId="{F0D1F735-5484-4F91-A541-A6B3BF391711}" dt="2024-02-15T13:27:29.361" v="2961"/>
          <ac:spMkLst>
            <pc:docMk/>
            <pc:sldMk cId="2046961718" sldId="851"/>
            <ac:spMk id="5" creationId="{E30C52B0-1271-3DA0-C896-C55AB4C2E087}"/>
          </ac:spMkLst>
        </pc:spChg>
        <pc:spChg chg="add mod">
          <ac:chgData name="Madalina Stanciu (VERTIK)" userId="157a72c8-8b27-47d4-b9cb-f3f78052c39d" providerId="ADAL" clId="{F0D1F735-5484-4F91-A541-A6B3BF391711}" dt="2024-02-15T13:27:29.361" v="2961"/>
          <ac:spMkLst>
            <pc:docMk/>
            <pc:sldMk cId="2046961718" sldId="851"/>
            <ac:spMk id="8" creationId="{D8D76C88-C939-0F42-FF49-697B7A8DB67A}"/>
          </ac:spMkLst>
        </pc:spChg>
        <pc:spChg chg="del">
          <ac:chgData name="Madalina Stanciu (VERTIK)" userId="157a72c8-8b27-47d4-b9cb-f3f78052c39d" providerId="ADAL" clId="{F0D1F735-5484-4F91-A541-A6B3BF391711}" dt="2024-02-15T13:27:28.945" v="2960" actId="478"/>
          <ac:spMkLst>
            <pc:docMk/>
            <pc:sldMk cId="2046961718" sldId="851"/>
            <ac:spMk id="9" creationId="{5528F46F-1C77-388D-F63F-0677AEBD2A4B}"/>
          </ac:spMkLst>
        </pc:spChg>
        <pc:picChg chg="del">
          <ac:chgData name="Madalina Stanciu (VERTIK)" userId="157a72c8-8b27-47d4-b9cb-f3f78052c39d" providerId="ADAL" clId="{F0D1F735-5484-4F91-A541-A6B3BF391711}" dt="2024-02-15T13:27:28.945" v="2960" actId="478"/>
          <ac:picMkLst>
            <pc:docMk/>
            <pc:sldMk cId="2046961718" sldId="851"/>
            <ac:picMk id="7" creationId="{8752894E-F759-4A2E-9528-9E7ACE4F8FD3}"/>
          </ac:picMkLst>
        </pc:picChg>
        <pc:picChg chg="add mod">
          <ac:chgData name="Madalina Stanciu (VERTIK)" userId="157a72c8-8b27-47d4-b9cb-f3f78052c39d" providerId="ADAL" clId="{F0D1F735-5484-4F91-A541-A6B3BF391711}" dt="2024-02-15T13:27:29.361" v="2961"/>
          <ac:picMkLst>
            <pc:docMk/>
            <pc:sldMk cId="2046961718" sldId="851"/>
            <ac:picMk id="12" creationId="{3F7DEC25-6042-3127-CFC5-71673B4D2E90}"/>
          </ac:picMkLst>
        </pc:picChg>
      </pc:sldChg>
      <pc:sldChg chg="addSp delSp modSp mod addCm delCm modCm">
        <pc:chgData name="Madalina Stanciu (VERTIK)" userId="157a72c8-8b27-47d4-b9cb-f3f78052c39d" providerId="ADAL" clId="{F0D1F735-5484-4F91-A541-A6B3BF391711}" dt="2024-02-29T13:08:24.307" v="4475" actId="1036"/>
        <pc:sldMkLst>
          <pc:docMk/>
          <pc:sldMk cId="771428494" sldId="854"/>
        </pc:sldMkLst>
        <pc:spChg chg="add mod">
          <ac:chgData name="Madalina Stanciu (VERTIK)" userId="157a72c8-8b27-47d4-b9cb-f3f78052c39d" providerId="ADAL" clId="{F0D1F735-5484-4F91-A541-A6B3BF391711}" dt="2024-02-16T14:06:39.464" v="3165"/>
          <ac:spMkLst>
            <pc:docMk/>
            <pc:sldMk cId="771428494" sldId="854"/>
            <ac:spMk id="2" creationId="{0D878854-E01A-86CA-1390-6E63DF42C144}"/>
          </ac:spMkLst>
        </pc:spChg>
        <pc:spChg chg="del">
          <ac:chgData name="Madalina Stanciu (VERTIK)" userId="157a72c8-8b27-47d4-b9cb-f3f78052c39d" providerId="ADAL" clId="{F0D1F735-5484-4F91-A541-A6B3BF391711}" dt="2024-02-15T09:25:00.096" v="350" actId="478"/>
          <ac:spMkLst>
            <pc:docMk/>
            <pc:sldMk cId="771428494" sldId="854"/>
            <ac:spMk id="2" creationId="{864A4A53-70E7-0DC5-6AEA-676119B1046F}"/>
          </ac:spMkLst>
        </pc:spChg>
        <pc:spChg chg="add del mod">
          <ac:chgData name="Madalina Stanciu (VERTIK)" userId="157a72c8-8b27-47d4-b9cb-f3f78052c39d" providerId="ADAL" clId="{F0D1F735-5484-4F91-A541-A6B3BF391711}" dt="2024-02-16T14:06:38.985" v="3164" actId="478"/>
          <ac:spMkLst>
            <pc:docMk/>
            <pc:sldMk cId="771428494" sldId="854"/>
            <ac:spMk id="3" creationId="{5DB8E8A1-F27B-C585-6340-E7D0191810F9}"/>
          </ac:spMkLst>
        </pc:spChg>
        <pc:spChg chg="del">
          <ac:chgData name="Madalina Stanciu (VERTIK)" userId="157a72c8-8b27-47d4-b9cb-f3f78052c39d" providerId="ADAL" clId="{F0D1F735-5484-4F91-A541-A6B3BF391711}" dt="2024-02-15T09:24:58.272" v="349" actId="478"/>
          <ac:spMkLst>
            <pc:docMk/>
            <pc:sldMk cId="771428494" sldId="854"/>
            <ac:spMk id="4" creationId="{20957C85-1D54-0845-8193-BCC80772691E}"/>
          </ac:spMkLst>
        </pc:spChg>
        <pc:spChg chg="add mod">
          <ac:chgData name="Madalina Stanciu (VERTIK)" userId="157a72c8-8b27-47d4-b9cb-f3f78052c39d" providerId="ADAL" clId="{F0D1F735-5484-4F91-A541-A6B3BF391711}" dt="2024-02-16T14:06:39.464" v="3165"/>
          <ac:spMkLst>
            <pc:docMk/>
            <pc:sldMk cId="771428494" sldId="854"/>
            <ac:spMk id="4" creationId="{FCE6540A-C078-867C-6052-7F4630EEFE4B}"/>
          </ac:spMkLst>
        </pc:spChg>
        <pc:spChg chg="add del mod">
          <ac:chgData name="Madalina Stanciu (VERTIK)" userId="157a72c8-8b27-47d4-b9cb-f3f78052c39d" providerId="ADAL" clId="{F0D1F735-5484-4F91-A541-A6B3BF391711}" dt="2024-02-16T14:06:38.985" v="3164" actId="478"/>
          <ac:spMkLst>
            <pc:docMk/>
            <pc:sldMk cId="771428494" sldId="854"/>
            <ac:spMk id="6" creationId="{99CB613C-166F-1241-4519-3FE784553B76}"/>
          </ac:spMkLst>
        </pc:spChg>
        <pc:spChg chg="mod">
          <ac:chgData name="Madalina Stanciu (VERTIK)" userId="157a72c8-8b27-47d4-b9cb-f3f78052c39d" providerId="ADAL" clId="{F0D1F735-5484-4F91-A541-A6B3BF391711}" dt="2024-02-29T13:05:13.907" v="4448" actId="14100"/>
          <ac:spMkLst>
            <pc:docMk/>
            <pc:sldMk cId="771428494" sldId="854"/>
            <ac:spMk id="8" creationId="{246F2D52-4DC1-54D4-EF72-B4FACFBD33F8}"/>
          </ac:spMkLst>
        </pc:spChg>
        <pc:spChg chg="mod">
          <ac:chgData name="Madalina Stanciu (VERTIK)" userId="157a72c8-8b27-47d4-b9cb-f3f78052c39d" providerId="ADAL" clId="{F0D1F735-5484-4F91-A541-A6B3BF391711}" dt="2024-02-29T13:05:35.301" v="4449" actId="13926"/>
          <ac:spMkLst>
            <pc:docMk/>
            <pc:sldMk cId="771428494" sldId="854"/>
            <ac:spMk id="12" creationId="{FA1CCAA9-B736-FB7B-D238-7E55A290AECA}"/>
          </ac:spMkLst>
        </pc:spChg>
        <pc:spChg chg="mod">
          <ac:chgData name="Madalina Stanciu (VERTIK)" userId="157a72c8-8b27-47d4-b9cb-f3f78052c39d" providerId="ADAL" clId="{F0D1F735-5484-4F91-A541-A6B3BF391711}" dt="2024-02-29T13:08:24.307" v="4475" actId="1036"/>
          <ac:spMkLst>
            <pc:docMk/>
            <pc:sldMk cId="771428494" sldId="854"/>
            <ac:spMk id="15" creationId="{D8B786BB-56E2-1D92-138D-83018460E896}"/>
          </ac:spMkLst>
        </pc:spChg>
        <pc:picChg chg="add del mod">
          <ac:chgData name="Madalina Stanciu (VERTIK)" userId="157a72c8-8b27-47d4-b9cb-f3f78052c39d" providerId="ADAL" clId="{F0D1F735-5484-4F91-A541-A6B3BF391711}" dt="2024-02-16T14:06:38.985" v="3164" actId="478"/>
          <ac:picMkLst>
            <pc:docMk/>
            <pc:sldMk cId="771428494" sldId="854"/>
            <ac:picMk id="7" creationId="{74C3B461-C106-1CEA-EF21-71B378DE73E0}"/>
          </ac:picMkLst>
        </pc:picChg>
        <pc:picChg chg="add mod">
          <ac:chgData name="Madalina Stanciu (VERTIK)" userId="157a72c8-8b27-47d4-b9cb-f3f78052c39d" providerId="ADAL" clId="{F0D1F735-5484-4F91-A541-A6B3BF391711}" dt="2024-02-16T14:06:39.464" v="3165"/>
          <ac:picMkLst>
            <pc:docMk/>
            <pc:sldMk cId="771428494" sldId="854"/>
            <ac:picMk id="9" creationId="{97313B95-D051-A547-51FA-04E671F139AB}"/>
          </ac:picMkLst>
        </pc:picChg>
        <pc:picChg chg="del">
          <ac:chgData name="Madalina Stanciu (VERTIK)" userId="157a72c8-8b27-47d4-b9cb-f3f78052c39d" providerId="ADAL" clId="{F0D1F735-5484-4F91-A541-A6B3BF391711}" dt="2024-02-15T09:25:00.914" v="351" actId="478"/>
          <ac:picMkLst>
            <pc:docMk/>
            <pc:sldMk cId="771428494" sldId="854"/>
            <ac:picMk id="28" creationId="{7B1D60BD-2F3D-A3A6-1A6A-434B6CEDBBF0}"/>
          </ac:picMkLst>
        </pc:picChg>
        <pc:extLst>
          <p:ext xmlns:p="http://schemas.openxmlformats.org/presentationml/2006/main" uri="{D6D511B9-2390-475A-947B-AFAB55BFBCF1}">
            <pc226:cmChg xmlns:pc226="http://schemas.microsoft.com/office/powerpoint/2022/06/main/command" chg="add del mod">
              <pc226:chgData name="Madalina Stanciu (VERTIK)" userId="157a72c8-8b27-47d4-b9cb-f3f78052c39d" providerId="ADAL" clId="{F0D1F735-5484-4F91-A541-A6B3BF391711}" dt="2024-02-29T13:08:20.043" v="4468"/>
              <pc2:cmMkLst xmlns:pc2="http://schemas.microsoft.com/office/powerpoint/2019/9/main/command">
                <pc:docMk/>
                <pc:sldMk cId="771428494" sldId="854"/>
                <pc2:cmMk id="{1C32944A-64A9-4F9B-9C5F-BA87DECD4661}"/>
              </pc2:cmMkLst>
            </pc226:cmChg>
            <pc226:cmChg xmlns:pc226="http://schemas.microsoft.com/office/powerpoint/2022/06/main/command" chg="add del">
              <pc226:chgData name="Madalina Stanciu (VERTIK)" userId="157a72c8-8b27-47d4-b9cb-f3f78052c39d" providerId="ADAL" clId="{F0D1F735-5484-4F91-A541-A6B3BF391711}" dt="2024-02-29T13:08:18.794" v="4467"/>
              <pc2:cmMkLst xmlns:pc2="http://schemas.microsoft.com/office/powerpoint/2019/9/main/command">
                <pc:docMk/>
                <pc:sldMk cId="771428494" sldId="854"/>
                <pc2:cmMk id="{D5DDEBAF-AFB2-40BC-B4B6-990C9AD3410B}"/>
              </pc2:cmMkLst>
            </pc226:cmChg>
            <pc226:cmChg xmlns:pc226="http://schemas.microsoft.com/office/powerpoint/2022/06/main/command" chg="add del">
              <pc226:chgData name="Madalina Stanciu (VERTIK)" userId="157a72c8-8b27-47d4-b9cb-f3f78052c39d" providerId="ADAL" clId="{F0D1F735-5484-4F91-A541-A6B3BF391711}" dt="2024-02-29T13:05:05.025" v="4446"/>
              <pc2:cmMkLst xmlns:pc2="http://schemas.microsoft.com/office/powerpoint/2019/9/main/command">
                <pc:docMk/>
                <pc:sldMk cId="771428494" sldId="854"/>
                <pc2:cmMk id="{BDE6CEC1-6C18-44A7-8D88-C61081C5A8AC}"/>
              </pc2:cmMkLst>
            </pc226:cmChg>
            <pc226:cmChg xmlns:pc226="http://schemas.microsoft.com/office/powerpoint/2022/06/main/command" chg="add del">
              <pc226:chgData name="Madalina Stanciu (VERTIK)" userId="157a72c8-8b27-47d4-b9cb-f3f78052c39d" providerId="ADAL" clId="{F0D1F735-5484-4F91-A541-A6B3BF391711}" dt="2024-02-29T13:05:38.685" v="4450"/>
              <pc2:cmMkLst xmlns:pc2="http://schemas.microsoft.com/office/powerpoint/2019/9/main/command">
                <pc:docMk/>
                <pc:sldMk cId="771428494" sldId="854"/>
                <pc2:cmMk id="{331C13E4-DEC5-414D-88BD-CF6AA32978CB}"/>
              </pc2:cmMkLst>
            </pc226:cmChg>
          </p:ext>
        </pc:extLst>
      </pc:sldChg>
      <pc:sldChg chg="addSp delSp modSp mod ord addCm delCm">
        <pc:chgData name="Madalina Stanciu (VERTIK)" userId="157a72c8-8b27-47d4-b9cb-f3f78052c39d" providerId="ADAL" clId="{F0D1F735-5484-4F91-A541-A6B3BF391711}" dt="2024-02-29T13:12:28.303" v="4517" actId="13926"/>
        <pc:sldMkLst>
          <pc:docMk/>
          <pc:sldMk cId="719024609" sldId="855"/>
        </pc:sldMkLst>
        <pc:spChg chg="del">
          <ac:chgData name="Madalina Stanciu (VERTIK)" userId="157a72c8-8b27-47d4-b9cb-f3f78052c39d" providerId="ADAL" clId="{F0D1F735-5484-4F91-A541-A6B3BF391711}" dt="2024-02-15T10:30:39.237" v="1354" actId="478"/>
          <ac:spMkLst>
            <pc:docMk/>
            <pc:sldMk cId="719024609" sldId="855"/>
            <ac:spMk id="2" creationId="{0947671B-6DF3-29FE-A377-5BA66D748F8F}"/>
          </ac:spMkLst>
        </pc:spChg>
        <pc:spChg chg="add mod">
          <ac:chgData name="Madalina Stanciu (VERTIK)" userId="157a72c8-8b27-47d4-b9cb-f3f78052c39d" providerId="ADAL" clId="{F0D1F735-5484-4F91-A541-A6B3BF391711}" dt="2024-02-16T14:07:23.281" v="3171"/>
          <ac:spMkLst>
            <pc:docMk/>
            <pc:sldMk cId="719024609" sldId="855"/>
            <ac:spMk id="2" creationId="{A3FFE296-0B10-BEFD-E9DE-5D5D2953AD20}"/>
          </ac:spMkLst>
        </pc:spChg>
        <pc:spChg chg="add mod">
          <ac:chgData name="Madalina Stanciu (VERTIK)" userId="157a72c8-8b27-47d4-b9cb-f3f78052c39d" providerId="ADAL" clId="{F0D1F735-5484-4F91-A541-A6B3BF391711}" dt="2024-02-16T14:07:23.281" v="3171"/>
          <ac:spMkLst>
            <pc:docMk/>
            <pc:sldMk cId="719024609" sldId="855"/>
            <ac:spMk id="3" creationId="{1C8A5996-1E60-2F06-3D52-AAC762C86960}"/>
          </ac:spMkLst>
        </pc:spChg>
        <pc:spChg chg="del">
          <ac:chgData name="Madalina Stanciu (VERTIK)" userId="157a72c8-8b27-47d4-b9cb-f3f78052c39d" providerId="ADAL" clId="{F0D1F735-5484-4F91-A541-A6B3BF391711}" dt="2024-02-15T10:30:39.237" v="1354" actId="478"/>
          <ac:spMkLst>
            <pc:docMk/>
            <pc:sldMk cId="719024609" sldId="855"/>
            <ac:spMk id="3" creationId="{57901633-6D62-6DF6-86F0-14F0C157FD1B}"/>
          </ac:spMkLst>
        </pc:spChg>
        <pc:spChg chg="add del mod">
          <ac:chgData name="Madalina Stanciu (VERTIK)" userId="157a72c8-8b27-47d4-b9cb-f3f78052c39d" providerId="ADAL" clId="{F0D1F735-5484-4F91-A541-A6B3BF391711}" dt="2024-02-16T14:07:22.849" v="3170" actId="478"/>
          <ac:spMkLst>
            <pc:docMk/>
            <pc:sldMk cId="719024609" sldId="855"/>
            <ac:spMk id="5" creationId="{EF8E814E-7559-CD3E-EF97-B2B6C0F83DD4}"/>
          </ac:spMkLst>
        </pc:spChg>
        <pc:spChg chg="add del mod">
          <ac:chgData name="Madalina Stanciu (VERTIK)" userId="157a72c8-8b27-47d4-b9cb-f3f78052c39d" providerId="ADAL" clId="{F0D1F735-5484-4F91-A541-A6B3BF391711}" dt="2024-02-16T14:07:22.849" v="3170" actId="478"/>
          <ac:spMkLst>
            <pc:docMk/>
            <pc:sldMk cId="719024609" sldId="855"/>
            <ac:spMk id="6" creationId="{76717210-C73F-3C72-82A1-94A7AA0BF37B}"/>
          </ac:spMkLst>
        </pc:spChg>
        <pc:spChg chg="mod">
          <ac:chgData name="Madalina Stanciu (VERTIK)" userId="157a72c8-8b27-47d4-b9cb-f3f78052c39d" providerId="ADAL" clId="{F0D1F735-5484-4F91-A541-A6B3BF391711}" dt="2024-02-29T13:12:28.303" v="4517" actId="13926"/>
          <ac:spMkLst>
            <pc:docMk/>
            <pc:sldMk cId="719024609" sldId="855"/>
            <ac:spMk id="47" creationId="{66CECB81-D4BE-1551-F10C-8C588F1A8104}"/>
          </ac:spMkLst>
        </pc:spChg>
        <pc:picChg chg="add del mod">
          <ac:chgData name="Madalina Stanciu (VERTIK)" userId="157a72c8-8b27-47d4-b9cb-f3f78052c39d" providerId="ADAL" clId="{F0D1F735-5484-4F91-A541-A6B3BF391711}" dt="2024-02-16T14:07:22.849" v="3170" actId="478"/>
          <ac:picMkLst>
            <pc:docMk/>
            <pc:sldMk cId="719024609" sldId="855"/>
            <ac:picMk id="7" creationId="{7D201A3D-2443-3867-222D-018DE920718F}"/>
          </ac:picMkLst>
        </pc:picChg>
        <pc:picChg chg="add mod">
          <ac:chgData name="Madalina Stanciu (VERTIK)" userId="157a72c8-8b27-47d4-b9cb-f3f78052c39d" providerId="ADAL" clId="{F0D1F735-5484-4F91-A541-A6B3BF391711}" dt="2024-02-16T14:07:23.281" v="3171"/>
          <ac:picMkLst>
            <pc:docMk/>
            <pc:sldMk cId="719024609" sldId="855"/>
            <ac:picMk id="9" creationId="{DBD8B40B-45E8-5BF4-EF2E-ECD582D377E9}"/>
          </ac:picMkLst>
        </pc:picChg>
        <pc:picChg chg="del">
          <ac:chgData name="Madalina Stanciu (VERTIK)" userId="157a72c8-8b27-47d4-b9cb-f3f78052c39d" providerId="ADAL" clId="{F0D1F735-5484-4F91-A541-A6B3BF391711}" dt="2024-02-15T10:30:39.237" v="1354" actId="478"/>
          <ac:picMkLst>
            <pc:docMk/>
            <pc:sldMk cId="719024609" sldId="855"/>
            <ac:picMk id="24" creationId="{B89986C3-099D-04DD-429E-F12EFB011EF9}"/>
          </ac:picMkLst>
        </pc:picChg>
        <pc:extLst>
          <p:ext xmlns:p="http://schemas.openxmlformats.org/presentationml/2006/main" uri="{D6D511B9-2390-475A-947B-AFAB55BFBCF1}">
            <pc226:cmChg xmlns:pc226="http://schemas.microsoft.com/office/powerpoint/2022/06/main/command" chg="add del">
              <pc226:chgData name="Madalina Stanciu (VERTIK)" userId="157a72c8-8b27-47d4-b9cb-f3f78052c39d" providerId="ADAL" clId="{F0D1F735-5484-4F91-A541-A6B3BF391711}" dt="2024-02-29T13:12:24.489" v="4516"/>
              <pc2:cmMkLst xmlns:pc2="http://schemas.microsoft.com/office/powerpoint/2019/9/main/command">
                <pc:docMk/>
                <pc:sldMk cId="719024609" sldId="855"/>
                <pc2:cmMk id="{75F916CE-0ECB-4DDA-A232-8722ED6BCF80}"/>
              </pc2:cmMkLst>
            </pc226:cmChg>
          </p:ext>
        </pc:extLst>
      </pc:sldChg>
      <pc:sldChg chg="addSp delSp modSp mod">
        <pc:chgData name="Madalina Stanciu (VERTIK)" userId="157a72c8-8b27-47d4-b9cb-f3f78052c39d" providerId="ADAL" clId="{F0D1F735-5484-4F91-A541-A6B3BF391711}" dt="2024-02-16T14:14:32.680" v="3233"/>
        <pc:sldMkLst>
          <pc:docMk/>
          <pc:sldMk cId="2686309753" sldId="856"/>
        </pc:sldMkLst>
        <pc:spChg chg="add mod">
          <ac:chgData name="Madalina Stanciu (VERTIK)" userId="157a72c8-8b27-47d4-b9cb-f3f78052c39d" providerId="ADAL" clId="{F0D1F735-5484-4F91-A541-A6B3BF391711}" dt="2024-02-16T14:14:32.680" v="3233"/>
          <ac:spMkLst>
            <pc:docMk/>
            <pc:sldMk cId="2686309753" sldId="856"/>
            <ac:spMk id="2" creationId="{58BC0E51-4407-1A6D-DEAC-BDE47F529295}"/>
          </ac:spMkLst>
        </pc:spChg>
        <pc:spChg chg="del">
          <ac:chgData name="Madalina Stanciu (VERTIK)" userId="157a72c8-8b27-47d4-b9cb-f3f78052c39d" providerId="ADAL" clId="{F0D1F735-5484-4F91-A541-A6B3BF391711}" dt="2024-02-15T13:27:41.714" v="2964" actId="478"/>
          <ac:spMkLst>
            <pc:docMk/>
            <pc:sldMk cId="2686309753" sldId="856"/>
            <ac:spMk id="2" creationId="{F3EA7C89-16AF-284E-D8F4-33E874E6181B}"/>
          </ac:spMkLst>
        </pc:spChg>
        <pc:spChg chg="add mod">
          <ac:chgData name="Madalina Stanciu (VERTIK)" userId="157a72c8-8b27-47d4-b9cb-f3f78052c39d" providerId="ADAL" clId="{F0D1F735-5484-4F91-A541-A6B3BF391711}" dt="2024-02-16T14:14:32.680" v="3233"/>
          <ac:spMkLst>
            <pc:docMk/>
            <pc:sldMk cId="2686309753" sldId="856"/>
            <ac:spMk id="3" creationId="{85F6A9C6-7641-FD01-27DD-08D4C99DFCAE}"/>
          </ac:spMkLst>
        </pc:spChg>
        <pc:spChg chg="del">
          <ac:chgData name="Madalina Stanciu (VERTIK)" userId="157a72c8-8b27-47d4-b9cb-f3f78052c39d" providerId="ADAL" clId="{F0D1F735-5484-4F91-A541-A6B3BF391711}" dt="2024-02-15T13:27:41.714" v="2964" actId="478"/>
          <ac:spMkLst>
            <pc:docMk/>
            <pc:sldMk cId="2686309753" sldId="856"/>
            <ac:spMk id="3" creationId="{F1450748-2823-E7CD-E209-9C4CA9B99FD2}"/>
          </ac:spMkLst>
        </pc:spChg>
        <pc:spChg chg="add del mod">
          <ac:chgData name="Madalina Stanciu (VERTIK)" userId="157a72c8-8b27-47d4-b9cb-f3f78052c39d" providerId="ADAL" clId="{F0D1F735-5484-4F91-A541-A6B3BF391711}" dt="2024-02-16T14:14:32.195" v="3232" actId="478"/>
          <ac:spMkLst>
            <pc:docMk/>
            <pc:sldMk cId="2686309753" sldId="856"/>
            <ac:spMk id="10" creationId="{62CA30E4-4DE8-2CDD-AFEA-A19559F3ACBC}"/>
          </ac:spMkLst>
        </pc:spChg>
        <pc:spChg chg="add del mod">
          <ac:chgData name="Madalina Stanciu (VERTIK)" userId="157a72c8-8b27-47d4-b9cb-f3f78052c39d" providerId="ADAL" clId="{F0D1F735-5484-4F91-A541-A6B3BF391711}" dt="2024-02-16T14:14:32.195" v="3232" actId="478"/>
          <ac:spMkLst>
            <pc:docMk/>
            <pc:sldMk cId="2686309753" sldId="856"/>
            <ac:spMk id="12" creationId="{C7FD173A-F249-734E-7E72-AC7A2419CB49}"/>
          </ac:spMkLst>
        </pc:spChg>
        <pc:picChg chg="add del mod">
          <ac:chgData name="Madalina Stanciu (VERTIK)" userId="157a72c8-8b27-47d4-b9cb-f3f78052c39d" providerId="ADAL" clId="{F0D1F735-5484-4F91-A541-A6B3BF391711}" dt="2024-02-16T14:14:32.195" v="3232" actId="478"/>
          <ac:picMkLst>
            <pc:docMk/>
            <pc:sldMk cId="2686309753" sldId="856"/>
            <ac:picMk id="13" creationId="{7E795626-6383-B79E-3F65-D8CAC0B8200B}"/>
          </ac:picMkLst>
        </pc:picChg>
        <pc:picChg chg="add mod">
          <ac:chgData name="Madalina Stanciu (VERTIK)" userId="157a72c8-8b27-47d4-b9cb-f3f78052c39d" providerId="ADAL" clId="{F0D1F735-5484-4F91-A541-A6B3BF391711}" dt="2024-02-16T14:14:32.680" v="3233"/>
          <ac:picMkLst>
            <pc:docMk/>
            <pc:sldMk cId="2686309753" sldId="856"/>
            <ac:picMk id="14" creationId="{D24987F4-CBA7-6FE4-0EBC-6660D401FFB1}"/>
          </ac:picMkLst>
        </pc:picChg>
        <pc:picChg chg="del">
          <ac:chgData name="Madalina Stanciu (VERTIK)" userId="157a72c8-8b27-47d4-b9cb-f3f78052c39d" providerId="ADAL" clId="{F0D1F735-5484-4F91-A541-A6B3BF391711}" dt="2024-02-15T13:27:41.714" v="2964" actId="478"/>
          <ac:picMkLst>
            <pc:docMk/>
            <pc:sldMk cId="2686309753" sldId="856"/>
            <ac:picMk id="24" creationId="{B89986C3-099D-04DD-429E-F12EFB011EF9}"/>
          </ac:picMkLst>
        </pc:picChg>
      </pc:sldChg>
      <pc:sldChg chg="addSp delSp modSp del mod">
        <pc:chgData name="Madalina Stanciu (VERTIK)" userId="157a72c8-8b27-47d4-b9cb-f3f78052c39d" providerId="ADAL" clId="{F0D1F735-5484-4F91-A541-A6B3BF391711}" dt="2024-02-15T12:58:28.946" v="2448" actId="2696"/>
        <pc:sldMkLst>
          <pc:docMk/>
          <pc:sldMk cId="3358826986" sldId="858"/>
        </pc:sldMkLst>
        <pc:graphicFrameChg chg="add del mod">
          <ac:chgData name="Madalina Stanciu (VERTIK)" userId="157a72c8-8b27-47d4-b9cb-f3f78052c39d" providerId="ADAL" clId="{F0D1F735-5484-4F91-A541-A6B3BF391711}" dt="2024-02-15T11:41:05.130" v="2238" actId="478"/>
          <ac:graphicFrameMkLst>
            <pc:docMk/>
            <pc:sldMk cId="3358826986" sldId="858"/>
            <ac:graphicFrameMk id="5" creationId="{DEFE0366-85DD-82AC-0396-FCFAFACB9863}"/>
          </ac:graphicFrameMkLst>
        </pc:graphicFrameChg>
        <pc:graphicFrameChg chg="mod">
          <ac:chgData name="Madalina Stanciu (VERTIK)" userId="157a72c8-8b27-47d4-b9cb-f3f78052c39d" providerId="ADAL" clId="{F0D1F735-5484-4F91-A541-A6B3BF391711}" dt="2024-02-15T11:39:50.427" v="2213"/>
          <ac:graphicFrameMkLst>
            <pc:docMk/>
            <pc:sldMk cId="3358826986" sldId="858"/>
            <ac:graphicFrameMk id="9" creationId="{CDAE0F90-72E0-EE34-186D-BC31829A3222}"/>
          </ac:graphicFrameMkLst>
        </pc:graphicFrameChg>
      </pc:sldChg>
      <pc:sldChg chg="addSp delSp modSp mod ord">
        <pc:chgData name="Madalina Stanciu (VERTIK)" userId="157a72c8-8b27-47d4-b9cb-f3f78052c39d" providerId="ADAL" clId="{F0D1F735-5484-4F91-A541-A6B3BF391711}" dt="2024-02-29T13:39:42.660" v="4640" actId="20577"/>
        <pc:sldMkLst>
          <pc:docMk/>
          <pc:sldMk cId="2909243784" sldId="859"/>
        </pc:sldMkLst>
        <pc:spChg chg="mod">
          <ac:chgData name="Madalina Stanciu (VERTIK)" userId="157a72c8-8b27-47d4-b9cb-f3f78052c39d" providerId="ADAL" clId="{F0D1F735-5484-4F91-A541-A6B3BF391711}" dt="2024-02-28T11:31:42.050" v="4177" actId="20577"/>
          <ac:spMkLst>
            <pc:docMk/>
            <pc:sldMk cId="2909243784" sldId="859"/>
            <ac:spMk id="3" creationId="{AA348472-F880-8737-65CE-58C78A9226D6}"/>
          </ac:spMkLst>
        </pc:spChg>
        <pc:spChg chg="add mod">
          <ac:chgData name="Madalina Stanciu (VERTIK)" userId="157a72c8-8b27-47d4-b9cb-f3f78052c39d" providerId="ADAL" clId="{F0D1F735-5484-4F91-A541-A6B3BF391711}" dt="2024-02-16T14:12:11.219" v="3220"/>
          <ac:spMkLst>
            <pc:docMk/>
            <pc:sldMk cId="2909243784" sldId="859"/>
            <ac:spMk id="4" creationId="{10CB8EB4-E86D-96E3-EFDE-B732C915425D}"/>
          </ac:spMkLst>
        </pc:spChg>
        <pc:spChg chg="add del mod">
          <ac:chgData name="Madalina Stanciu (VERTIK)" userId="157a72c8-8b27-47d4-b9cb-f3f78052c39d" providerId="ADAL" clId="{F0D1F735-5484-4F91-A541-A6B3BF391711}" dt="2024-02-15T13:06:59.524" v="2624" actId="478"/>
          <ac:spMkLst>
            <pc:docMk/>
            <pc:sldMk cId="2909243784" sldId="859"/>
            <ac:spMk id="4" creationId="{AA328748-38FF-A580-4A47-AFE4AC795CFA}"/>
          </ac:spMkLst>
        </pc:spChg>
        <pc:spChg chg="add mod">
          <ac:chgData name="Madalina Stanciu (VERTIK)" userId="157a72c8-8b27-47d4-b9cb-f3f78052c39d" providerId="ADAL" clId="{F0D1F735-5484-4F91-A541-A6B3BF391711}" dt="2024-02-16T14:12:11.219" v="3220"/>
          <ac:spMkLst>
            <pc:docMk/>
            <pc:sldMk cId="2909243784" sldId="859"/>
            <ac:spMk id="8" creationId="{64D5A85B-F846-C234-0EA6-547524D2CD02}"/>
          </ac:spMkLst>
        </pc:spChg>
        <pc:spChg chg="add mod">
          <ac:chgData name="Madalina Stanciu (VERTIK)" userId="157a72c8-8b27-47d4-b9cb-f3f78052c39d" providerId="ADAL" clId="{F0D1F735-5484-4F91-A541-A6B3BF391711}" dt="2024-02-15T13:07:08.663" v="2626" actId="1076"/>
          <ac:spMkLst>
            <pc:docMk/>
            <pc:sldMk cId="2909243784" sldId="859"/>
            <ac:spMk id="9" creationId="{58BEBF48-9F25-E455-82B1-23D6EBD236E3}"/>
          </ac:spMkLst>
        </pc:spChg>
        <pc:spChg chg="del">
          <ac:chgData name="Madalina Stanciu (VERTIK)" userId="157a72c8-8b27-47d4-b9cb-f3f78052c39d" providerId="ADAL" clId="{F0D1F735-5484-4F91-A541-A6B3BF391711}" dt="2024-02-15T13:15:08.817" v="2722" actId="478"/>
          <ac:spMkLst>
            <pc:docMk/>
            <pc:sldMk cId="2909243784" sldId="859"/>
            <ac:spMk id="10" creationId="{0C141E06-05FB-2AD6-2AA2-1793DDF9348F}"/>
          </ac:spMkLst>
        </pc:spChg>
        <pc:spChg chg="add mod">
          <ac:chgData name="Madalina Stanciu (VERTIK)" userId="157a72c8-8b27-47d4-b9cb-f3f78052c39d" providerId="ADAL" clId="{F0D1F735-5484-4F91-A541-A6B3BF391711}" dt="2024-02-15T13:08:11.224" v="2627"/>
          <ac:spMkLst>
            <pc:docMk/>
            <pc:sldMk cId="2909243784" sldId="859"/>
            <ac:spMk id="11" creationId="{AA8D56D3-418B-8E95-F642-22619F38ABB2}"/>
          </ac:spMkLst>
        </pc:spChg>
        <pc:spChg chg="del">
          <ac:chgData name="Madalina Stanciu (VERTIK)" userId="157a72c8-8b27-47d4-b9cb-f3f78052c39d" providerId="ADAL" clId="{F0D1F735-5484-4F91-A541-A6B3BF391711}" dt="2024-02-15T13:15:08.817" v="2722" actId="478"/>
          <ac:spMkLst>
            <pc:docMk/>
            <pc:sldMk cId="2909243784" sldId="859"/>
            <ac:spMk id="12" creationId="{6C8F76A4-E1E3-9E7D-2BF5-6CB328C3234B}"/>
          </ac:spMkLst>
        </pc:spChg>
        <pc:spChg chg="add del mod">
          <ac:chgData name="Madalina Stanciu (VERTIK)" userId="157a72c8-8b27-47d4-b9cb-f3f78052c39d" providerId="ADAL" clId="{F0D1F735-5484-4F91-A541-A6B3BF391711}" dt="2024-02-16T14:12:10.803" v="3219" actId="478"/>
          <ac:spMkLst>
            <pc:docMk/>
            <pc:sldMk cId="2909243784" sldId="859"/>
            <ac:spMk id="13" creationId="{2921B7E9-6010-2FDC-E6C9-0E0E6630ACEE}"/>
          </ac:spMkLst>
        </pc:spChg>
        <pc:spChg chg="add del mod">
          <ac:chgData name="Madalina Stanciu (VERTIK)" userId="157a72c8-8b27-47d4-b9cb-f3f78052c39d" providerId="ADAL" clId="{F0D1F735-5484-4F91-A541-A6B3BF391711}" dt="2024-02-16T14:12:10.803" v="3219" actId="478"/>
          <ac:spMkLst>
            <pc:docMk/>
            <pc:sldMk cId="2909243784" sldId="859"/>
            <ac:spMk id="14" creationId="{204372A4-ADAE-4F42-A64C-C0A9E43D2AC4}"/>
          </ac:spMkLst>
        </pc:spChg>
        <pc:graphicFrameChg chg="mod modGraphic">
          <ac:chgData name="Madalina Stanciu (VERTIK)" userId="157a72c8-8b27-47d4-b9cb-f3f78052c39d" providerId="ADAL" clId="{F0D1F735-5484-4F91-A541-A6B3BF391711}" dt="2024-02-29T13:39:42.660" v="4640" actId="20577"/>
          <ac:graphicFrameMkLst>
            <pc:docMk/>
            <pc:sldMk cId="2909243784" sldId="859"/>
            <ac:graphicFrameMk id="2" creationId="{1957302C-DECB-26D0-AE24-E6BF3C42CAB8}"/>
          </ac:graphicFrameMkLst>
        </pc:graphicFrameChg>
        <pc:picChg chg="del">
          <ac:chgData name="Madalina Stanciu (VERTIK)" userId="157a72c8-8b27-47d4-b9cb-f3f78052c39d" providerId="ADAL" clId="{F0D1F735-5484-4F91-A541-A6B3BF391711}" dt="2024-02-15T13:15:08.817" v="2722" actId="478"/>
          <ac:picMkLst>
            <pc:docMk/>
            <pc:sldMk cId="2909243784" sldId="859"/>
            <ac:picMk id="8" creationId="{1F515908-D1D9-AB28-C058-5A5745766A12}"/>
          </ac:picMkLst>
        </pc:picChg>
        <pc:picChg chg="add mod">
          <ac:chgData name="Madalina Stanciu (VERTIK)" userId="157a72c8-8b27-47d4-b9cb-f3f78052c39d" providerId="ADAL" clId="{F0D1F735-5484-4F91-A541-A6B3BF391711}" dt="2024-02-16T14:12:11.219" v="3220"/>
          <ac:picMkLst>
            <pc:docMk/>
            <pc:sldMk cId="2909243784" sldId="859"/>
            <ac:picMk id="10" creationId="{6BD8F61D-B161-5A98-4533-74609E8675BE}"/>
          </ac:picMkLst>
        </pc:picChg>
        <pc:picChg chg="add del mod">
          <ac:chgData name="Madalina Stanciu (VERTIK)" userId="157a72c8-8b27-47d4-b9cb-f3f78052c39d" providerId="ADAL" clId="{F0D1F735-5484-4F91-A541-A6B3BF391711}" dt="2024-02-16T14:12:10.803" v="3219" actId="478"/>
          <ac:picMkLst>
            <pc:docMk/>
            <pc:sldMk cId="2909243784" sldId="859"/>
            <ac:picMk id="15" creationId="{0C54581C-E731-4DC4-CAAE-567C5968BC45}"/>
          </ac:picMkLst>
        </pc:picChg>
      </pc:sldChg>
      <pc:sldChg chg="addSp delSp modSp mod addCm delCm modCm">
        <pc:chgData name="Madalina Stanciu (VERTIK)" userId="157a72c8-8b27-47d4-b9cb-f3f78052c39d" providerId="ADAL" clId="{F0D1F735-5484-4F91-A541-A6B3BF391711}" dt="2024-02-29T13:42:28.903" v="4663"/>
        <pc:sldMkLst>
          <pc:docMk/>
          <pc:sldMk cId="707208152" sldId="864"/>
        </pc:sldMkLst>
        <pc:spChg chg="add mod">
          <ac:chgData name="Madalina Stanciu (VERTIK)" userId="157a72c8-8b27-47d4-b9cb-f3f78052c39d" providerId="ADAL" clId="{F0D1F735-5484-4F91-A541-A6B3BF391711}" dt="2024-02-16T14:14:43.015" v="3237"/>
          <ac:spMkLst>
            <pc:docMk/>
            <pc:sldMk cId="707208152" sldId="864"/>
            <ac:spMk id="6" creationId="{E92C61B1-E427-9A13-F7B7-EF6AB605ECB8}"/>
          </ac:spMkLst>
        </pc:spChg>
        <pc:spChg chg="del">
          <ac:chgData name="Madalina Stanciu (VERTIK)" userId="157a72c8-8b27-47d4-b9cb-f3f78052c39d" providerId="ADAL" clId="{F0D1F735-5484-4F91-A541-A6B3BF391711}" dt="2024-02-15T13:27:54.508" v="2968" actId="478"/>
          <ac:spMkLst>
            <pc:docMk/>
            <pc:sldMk cId="707208152" sldId="864"/>
            <ac:spMk id="6" creationId="{FBF37469-4BE6-421E-6BDE-1A79752E64ED}"/>
          </ac:spMkLst>
        </pc:spChg>
        <pc:spChg chg="add mod">
          <ac:chgData name="Madalina Stanciu (VERTIK)" userId="157a72c8-8b27-47d4-b9cb-f3f78052c39d" providerId="ADAL" clId="{F0D1F735-5484-4F91-A541-A6B3BF391711}" dt="2024-02-16T14:14:43.015" v="3237"/>
          <ac:spMkLst>
            <pc:docMk/>
            <pc:sldMk cId="707208152" sldId="864"/>
            <ac:spMk id="7" creationId="{093BF2D7-67E6-C285-FD89-7AC229F849C2}"/>
          </ac:spMkLst>
        </pc:spChg>
        <pc:spChg chg="del">
          <ac:chgData name="Madalina Stanciu (VERTIK)" userId="157a72c8-8b27-47d4-b9cb-f3f78052c39d" providerId="ADAL" clId="{F0D1F735-5484-4F91-A541-A6B3BF391711}" dt="2024-02-15T13:27:54.508" v="2968" actId="478"/>
          <ac:spMkLst>
            <pc:docMk/>
            <pc:sldMk cId="707208152" sldId="864"/>
            <ac:spMk id="7" creationId="{9760F5BD-4C32-572B-B0F9-AB4F03645653}"/>
          </ac:spMkLst>
        </pc:spChg>
        <pc:spChg chg="add del mod">
          <ac:chgData name="Madalina Stanciu (VERTIK)" userId="157a72c8-8b27-47d4-b9cb-f3f78052c39d" providerId="ADAL" clId="{F0D1F735-5484-4F91-A541-A6B3BF391711}" dt="2024-02-16T14:14:42.615" v="3236" actId="478"/>
          <ac:spMkLst>
            <pc:docMk/>
            <pc:sldMk cId="707208152" sldId="864"/>
            <ac:spMk id="9" creationId="{D27B5332-677B-E18C-4191-C86B5BEEFA4E}"/>
          </ac:spMkLst>
        </pc:spChg>
        <pc:spChg chg="add del mod">
          <ac:chgData name="Madalina Stanciu (VERTIK)" userId="157a72c8-8b27-47d4-b9cb-f3f78052c39d" providerId="ADAL" clId="{F0D1F735-5484-4F91-A541-A6B3BF391711}" dt="2024-02-16T14:14:42.615" v="3236" actId="478"/>
          <ac:spMkLst>
            <pc:docMk/>
            <pc:sldMk cId="707208152" sldId="864"/>
            <ac:spMk id="10" creationId="{7A7920B9-F72C-C628-7C59-9F0B8A05FD67}"/>
          </ac:spMkLst>
        </pc:spChg>
        <pc:spChg chg="mod">
          <ac:chgData name="Madalina Stanciu (VERTIK)" userId="157a72c8-8b27-47d4-b9cb-f3f78052c39d" providerId="ADAL" clId="{F0D1F735-5484-4F91-A541-A6B3BF391711}" dt="2024-02-29T13:42:17.607" v="4661" actId="20577"/>
          <ac:spMkLst>
            <pc:docMk/>
            <pc:sldMk cId="707208152" sldId="864"/>
            <ac:spMk id="25" creationId="{C3DC35D0-17B0-72DD-D1FC-0D4C123BBF5B}"/>
          </ac:spMkLst>
        </pc:spChg>
        <pc:picChg chg="add del mod">
          <ac:chgData name="Madalina Stanciu (VERTIK)" userId="157a72c8-8b27-47d4-b9cb-f3f78052c39d" providerId="ADAL" clId="{F0D1F735-5484-4F91-A541-A6B3BF391711}" dt="2024-02-16T14:14:42.615" v="3236" actId="478"/>
          <ac:picMkLst>
            <pc:docMk/>
            <pc:sldMk cId="707208152" sldId="864"/>
            <ac:picMk id="11" creationId="{168E6724-BF66-4EF2-2A52-950C3333F6B0}"/>
          </ac:picMkLst>
        </pc:picChg>
        <pc:picChg chg="add mod">
          <ac:chgData name="Madalina Stanciu (VERTIK)" userId="157a72c8-8b27-47d4-b9cb-f3f78052c39d" providerId="ADAL" clId="{F0D1F735-5484-4F91-A541-A6B3BF391711}" dt="2024-02-16T14:14:43.015" v="3237"/>
          <ac:picMkLst>
            <pc:docMk/>
            <pc:sldMk cId="707208152" sldId="864"/>
            <ac:picMk id="12" creationId="{D735BF8C-11AE-1755-EF35-A166021E31E7}"/>
          </ac:picMkLst>
        </pc:picChg>
        <pc:picChg chg="del">
          <ac:chgData name="Madalina Stanciu (VERTIK)" userId="157a72c8-8b27-47d4-b9cb-f3f78052c39d" providerId="ADAL" clId="{F0D1F735-5484-4F91-A541-A6B3BF391711}" dt="2024-02-15T13:27:54.508" v="2968" actId="478"/>
          <ac:picMkLst>
            <pc:docMk/>
            <pc:sldMk cId="707208152" sldId="864"/>
            <ac:picMk id="18" creationId="{BDC81E85-37E9-8D4E-F4A2-C16B961BA87F}"/>
          </ac:picMkLst>
        </pc:picChg>
        <pc:extLst>
          <p:ext xmlns:p="http://schemas.openxmlformats.org/presentationml/2006/main" uri="{D6D511B9-2390-475A-947B-AFAB55BFBCF1}">
            <pc226:cmChg xmlns:pc226="http://schemas.microsoft.com/office/powerpoint/2022/06/main/command" chg="add del mod">
              <pc226:chgData name="Madalina Stanciu (VERTIK)" userId="157a72c8-8b27-47d4-b9cb-f3f78052c39d" providerId="ADAL" clId="{F0D1F735-5484-4F91-A541-A6B3BF391711}" dt="2024-02-29T13:42:28.903" v="4663"/>
              <pc2:cmMkLst xmlns:pc2="http://schemas.microsoft.com/office/powerpoint/2019/9/main/command">
                <pc:docMk/>
                <pc:sldMk cId="707208152" sldId="864"/>
                <pc2:cmMk id="{CA565AB9-EE6B-40C8-A569-AA730E34CEA4}"/>
              </pc2:cmMkLst>
            </pc226:cmChg>
          </p:ext>
        </pc:extLst>
      </pc:sldChg>
      <pc:sldChg chg="addSp delSp modSp mod">
        <pc:chgData name="Madalina Stanciu (VERTIK)" userId="157a72c8-8b27-47d4-b9cb-f3f78052c39d" providerId="ADAL" clId="{F0D1F735-5484-4F91-A541-A6B3BF391711}" dt="2024-02-16T14:14:51.136" v="3239"/>
        <pc:sldMkLst>
          <pc:docMk/>
          <pc:sldMk cId="3452065765" sldId="866"/>
        </pc:sldMkLst>
        <pc:spChg chg="add mod">
          <ac:chgData name="Madalina Stanciu (VERTIK)" userId="157a72c8-8b27-47d4-b9cb-f3f78052c39d" providerId="ADAL" clId="{F0D1F735-5484-4F91-A541-A6B3BF391711}" dt="2024-02-16T14:14:51.136" v="3239"/>
          <ac:spMkLst>
            <pc:docMk/>
            <pc:sldMk cId="3452065765" sldId="866"/>
            <ac:spMk id="6" creationId="{6EA65327-EE86-DB10-87FD-53452D90BAE0}"/>
          </ac:spMkLst>
        </pc:spChg>
        <pc:spChg chg="del">
          <ac:chgData name="Madalina Stanciu (VERTIK)" userId="157a72c8-8b27-47d4-b9cb-f3f78052c39d" providerId="ADAL" clId="{F0D1F735-5484-4F91-A541-A6B3BF391711}" dt="2024-02-15T13:28:00.538" v="2970" actId="478"/>
          <ac:spMkLst>
            <pc:docMk/>
            <pc:sldMk cId="3452065765" sldId="866"/>
            <ac:spMk id="6" creationId="{F6029EE7-5340-740B-613C-239FEDB1F68A}"/>
          </ac:spMkLst>
        </pc:spChg>
        <pc:spChg chg="add mod">
          <ac:chgData name="Madalina Stanciu (VERTIK)" userId="157a72c8-8b27-47d4-b9cb-f3f78052c39d" providerId="ADAL" clId="{F0D1F735-5484-4F91-A541-A6B3BF391711}" dt="2024-02-16T14:14:51.136" v="3239"/>
          <ac:spMkLst>
            <pc:docMk/>
            <pc:sldMk cId="3452065765" sldId="866"/>
            <ac:spMk id="7" creationId="{89E2D2C1-DBB7-81CD-8AC2-486C23C08AA1}"/>
          </ac:spMkLst>
        </pc:spChg>
        <pc:spChg chg="del">
          <ac:chgData name="Madalina Stanciu (VERTIK)" userId="157a72c8-8b27-47d4-b9cb-f3f78052c39d" providerId="ADAL" clId="{F0D1F735-5484-4F91-A541-A6B3BF391711}" dt="2024-02-15T13:28:00.538" v="2970" actId="478"/>
          <ac:spMkLst>
            <pc:docMk/>
            <pc:sldMk cId="3452065765" sldId="866"/>
            <ac:spMk id="7" creationId="{BB2A9BC1-9788-DC2C-22CE-91AD3FD56C9F}"/>
          </ac:spMkLst>
        </pc:spChg>
        <pc:spChg chg="add del mod">
          <ac:chgData name="Madalina Stanciu (VERTIK)" userId="157a72c8-8b27-47d4-b9cb-f3f78052c39d" providerId="ADAL" clId="{F0D1F735-5484-4F91-A541-A6B3BF391711}" dt="2024-02-16T14:14:50.704" v="3238" actId="478"/>
          <ac:spMkLst>
            <pc:docMk/>
            <pc:sldMk cId="3452065765" sldId="866"/>
            <ac:spMk id="9" creationId="{14AE93CF-D1AB-2097-BC2A-B20E323D39BF}"/>
          </ac:spMkLst>
        </pc:spChg>
        <pc:spChg chg="add del mod">
          <ac:chgData name="Madalina Stanciu (VERTIK)" userId="157a72c8-8b27-47d4-b9cb-f3f78052c39d" providerId="ADAL" clId="{F0D1F735-5484-4F91-A541-A6B3BF391711}" dt="2024-02-16T14:14:50.704" v="3238" actId="478"/>
          <ac:spMkLst>
            <pc:docMk/>
            <pc:sldMk cId="3452065765" sldId="866"/>
            <ac:spMk id="10" creationId="{023AAF56-1BC7-180E-6251-77BEC187E2B4}"/>
          </ac:spMkLst>
        </pc:spChg>
        <pc:picChg chg="add del mod">
          <ac:chgData name="Madalina Stanciu (VERTIK)" userId="157a72c8-8b27-47d4-b9cb-f3f78052c39d" providerId="ADAL" clId="{F0D1F735-5484-4F91-A541-A6B3BF391711}" dt="2024-02-16T14:14:50.704" v="3238" actId="478"/>
          <ac:picMkLst>
            <pc:docMk/>
            <pc:sldMk cId="3452065765" sldId="866"/>
            <ac:picMk id="11" creationId="{FD33099C-D4A0-7049-753E-4250C1AE4337}"/>
          </ac:picMkLst>
        </pc:picChg>
        <pc:picChg chg="add mod">
          <ac:chgData name="Madalina Stanciu (VERTIK)" userId="157a72c8-8b27-47d4-b9cb-f3f78052c39d" providerId="ADAL" clId="{F0D1F735-5484-4F91-A541-A6B3BF391711}" dt="2024-02-16T14:14:51.136" v="3239"/>
          <ac:picMkLst>
            <pc:docMk/>
            <pc:sldMk cId="3452065765" sldId="866"/>
            <ac:picMk id="12" creationId="{9C72FCE3-9C8E-8BF2-1237-AAE2E4C7FB4B}"/>
          </ac:picMkLst>
        </pc:picChg>
        <pc:picChg chg="del">
          <ac:chgData name="Madalina Stanciu (VERTIK)" userId="157a72c8-8b27-47d4-b9cb-f3f78052c39d" providerId="ADAL" clId="{F0D1F735-5484-4F91-A541-A6B3BF391711}" dt="2024-02-15T13:28:00.538" v="2970" actId="478"/>
          <ac:picMkLst>
            <pc:docMk/>
            <pc:sldMk cId="3452065765" sldId="866"/>
            <ac:picMk id="18" creationId="{BDC81E85-37E9-8D4E-F4A2-C16B961BA87F}"/>
          </ac:picMkLst>
        </pc:picChg>
      </pc:sldChg>
      <pc:sldChg chg="addSp delSp modSp mod">
        <pc:chgData name="Madalina Stanciu (VERTIK)" userId="157a72c8-8b27-47d4-b9cb-f3f78052c39d" providerId="ADAL" clId="{F0D1F735-5484-4F91-A541-A6B3BF391711}" dt="2024-03-01T10:10:24.493" v="4688"/>
        <pc:sldMkLst>
          <pc:docMk/>
          <pc:sldMk cId="2853054996" sldId="867"/>
        </pc:sldMkLst>
        <pc:spChg chg="mod">
          <ac:chgData name="Madalina Stanciu (VERTIK)" userId="157a72c8-8b27-47d4-b9cb-f3f78052c39d" providerId="ADAL" clId="{F0D1F735-5484-4F91-A541-A6B3BF391711}" dt="2024-02-15T08:53:10.919" v="76" actId="20577"/>
          <ac:spMkLst>
            <pc:docMk/>
            <pc:sldMk cId="2853054996" sldId="867"/>
            <ac:spMk id="2" creationId="{8ADE940D-E2D0-F0E6-8616-E8792071E07B}"/>
          </ac:spMkLst>
        </pc:spChg>
        <pc:spChg chg="mod">
          <ac:chgData name="Madalina Stanciu (VERTIK)" userId="157a72c8-8b27-47d4-b9cb-f3f78052c39d" providerId="ADAL" clId="{F0D1F735-5484-4F91-A541-A6B3BF391711}" dt="2024-02-15T09:24:21.748" v="339" actId="1038"/>
          <ac:spMkLst>
            <pc:docMk/>
            <pc:sldMk cId="2853054996" sldId="867"/>
            <ac:spMk id="17" creationId="{852A93E3-47B1-D712-D6FD-0FE72796A9A9}"/>
          </ac:spMkLst>
        </pc:spChg>
        <pc:spChg chg="mod">
          <ac:chgData name="Madalina Stanciu (VERTIK)" userId="157a72c8-8b27-47d4-b9cb-f3f78052c39d" providerId="ADAL" clId="{F0D1F735-5484-4F91-A541-A6B3BF391711}" dt="2024-03-01T10:10:24.493" v="4688"/>
          <ac:spMkLst>
            <pc:docMk/>
            <pc:sldMk cId="2853054996" sldId="867"/>
            <ac:spMk id="20" creationId="{05519B4D-C913-37D8-D90B-37D5F6EFE7B1}"/>
          </ac:spMkLst>
        </pc:spChg>
        <pc:spChg chg="mod">
          <ac:chgData name="Madalina Stanciu (VERTIK)" userId="157a72c8-8b27-47d4-b9cb-f3f78052c39d" providerId="ADAL" clId="{F0D1F735-5484-4F91-A541-A6B3BF391711}" dt="2024-02-16T14:05:59.932" v="3155" actId="20577"/>
          <ac:spMkLst>
            <pc:docMk/>
            <pc:sldMk cId="2853054996" sldId="867"/>
            <ac:spMk id="26" creationId="{20604F74-1479-822C-42BF-1FC9CE83B565}"/>
          </ac:spMkLst>
        </pc:spChg>
        <pc:picChg chg="add mod">
          <ac:chgData name="Madalina Stanciu (VERTIK)" userId="157a72c8-8b27-47d4-b9cb-f3f78052c39d" providerId="ADAL" clId="{F0D1F735-5484-4F91-A541-A6B3BF391711}" dt="2024-02-15T08:57:58.054" v="121"/>
          <ac:picMkLst>
            <pc:docMk/>
            <pc:sldMk cId="2853054996" sldId="867"/>
            <ac:picMk id="3" creationId="{EB31C4FB-39D9-A9FE-38D7-85C51472469F}"/>
          </ac:picMkLst>
        </pc:picChg>
        <pc:picChg chg="del">
          <ac:chgData name="Madalina Stanciu (VERTIK)" userId="157a72c8-8b27-47d4-b9cb-f3f78052c39d" providerId="ADAL" clId="{F0D1F735-5484-4F91-A541-A6B3BF391711}" dt="2024-02-15T08:57:57.640" v="120" actId="478"/>
          <ac:picMkLst>
            <pc:docMk/>
            <pc:sldMk cId="2853054996" sldId="867"/>
            <ac:picMk id="8" creationId="{B37F300C-18C4-7DDA-0C41-81A39419A506}"/>
          </ac:picMkLst>
        </pc:picChg>
      </pc:sldChg>
      <pc:sldChg chg="addSp delSp modSp mod addCm delCm modCm">
        <pc:chgData name="Madalina Stanciu (VERTIK)" userId="157a72c8-8b27-47d4-b9cb-f3f78052c39d" providerId="ADAL" clId="{F0D1F735-5484-4F91-A541-A6B3BF391711}" dt="2024-02-29T12:47:23.595" v="4188" actId="13926"/>
        <pc:sldMkLst>
          <pc:docMk/>
          <pc:sldMk cId="1660825719" sldId="868"/>
        </pc:sldMkLst>
        <pc:spChg chg="add del mod">
          <ac:chgData name="Madalina Stanciu (VERTIK)" userId="157a72c8-8b27-47d4-b9cb-f3f78052c39d" providerId="ADAL" clId="{F0D1F735-5484-4F91-A541-A6B3BF391711}" dt="2024-02-16T14:06:12.017" v="3156" actId="478"/>
          <ac:spMkLst>
            <pc:docMk/>
            <pc:sldMk cId="1660825719" sldId="868"/>
            <ac:spMk id="3" creationId="{698D1D33-0A2E-22DA-36B7-DFDE674B6679}"/>
          </ac:spMkLst>
        </pc:spChg>
        <pc:spChg chg="add del mod">
          <ac:chgData name="Madalina Stanciu (VERTIK)" userId="157a72c8-8b27-47d4-b9cb-f3f78052c39d" providerId="ADAL" clId="{F0D1F735-5484-4F91-A541-A6B3BF391711}" dt="2024-02-16T14:06:12.017" v="3156" actId="478"/>
          <ac:spMkLst>
            <pc:docMk/>
            <pc:sldMk cId="1660825719" sldId="868"/>
            <ac:spMk id="6" creationId="{D238553A-BCC7-F465-D52A-80A264B200E2}"/>
          </ac:spMkLst>
        </pc:spChg>
        <pc:spChg chg="del">
          <ac:chgData name="Madalina Stanciu (VERTIK)" userId="157a72c8-8b27-47d4-b9cb-f3f78052c39d" providerId="ADAL" clId="{F0D1F735-5484-4F91-A541-A6B3BF391711}" dt="2024-02-15T09:24:35.261" v="342" actId="478"/>
          <ac:spMkLst>
            <pc:docMk/>
            <pc:sldMk cId="1660825719" sldId="868"/>
            <ac:spMk id="8" creationId="{27A5CF46-3B16-908E-96B2-DA3557272D02}"/>
          </ac:spMkLst>
        </pc:spChg>
        <pc:spChg chg="add mod">
          <ac:chgData name="Madalina Stanciu (VERTIK)" userId="157a72c8-8b27-47d4-b9cb-f3f78052c39d" providerId="ADAL" clId="{F0D1F735-5484-4F91-A541-A6B3BF391711}" dt="2024-02-16T14:06:12.449" v="3157"/>
          <ac:spMkLst>
            <pc:docMk/>
            <pc:sldMk cId="1660825719" sldId="868"/>
            <ac:spMk id="8" creationId="{C4592D88-9FCC-3BF7-5AA8-406D767CDFF3}"/>
          </ac:spMkLst>
        </pc:spChg>
        <pc:spChg chg="del mod">
          <ac:chgData name="Madalina Stanciu (VERTIK)" userId="157a72c8-8b27-47d4-b9cb-f3f78052c39d" providerId="ADAL" clId="{F0D1F735-5484-4F91-A541-A6B3BF391711}" dt="2024-02-15T09:24:33.819" v="341" actId="478"/>
          <ac:spMkLst>
            <pc:docMk/>
            <pc:sldMk cId="1660825719" sldId="868"/>
            <ac:spMk id="9" creationId="{16674D4D-D96E-9CEA-B0F0-90D217479ABE}"/>
          </ac:spMkLst>
        </pc:spChg>
        <pc:spChg chg="add mod">
          <ac:chgData name="Madalina Stanciu (VERTIK)" userId="157a72c8-8b27-47d4-b9cb-f3f78052c39d" providerId="ADAL" clId="{F0D1F735-5484-4F91-A541-A6B3BF391711}" dt="2024-02-16T14:06:12.449" v="3157"/>
          <ac:spMkLst>
            <pc:docMk/>
            <pc:sldMk cId="1660825719" sldId="868"/>
            <ac:spMk id="9" creationId="{97947A5C-7A43-90FF-F227-2254647B450B}"/>
          </ac:spMkLst>
        </pc:spChg>
        <pc:spChg chg="mod">
          <ac:chgData name="Madalina Stanciu (VERTIK)" userId="157a72c8-8b27-47d4-b9cb-f3f78052c39d" providerId="ADAL" clId="{F0D1F735-5484-4F91-A541-A6B3BF391711}" dt="2024-02-29T12:47:23.595" v="4188" actId="13926"/>
          <ac:spMkLst>
            <pc:docMk/>
            <pc:sldMk cId="1660825719" sldId="868"/>
            <ac:spMk id="15" creationId="{E2422B4F-A41F-BCE0-C313-EC214A82958C}"/>
          </ac:spMkLst>
        </pc:spChg>
        <pc:picChg chg="add del mod">
          <ac:chgData name="Madalina Stanciu (VERTIK)" userId="157a72c8-8b27-47d4-b9cb-f3f78052c39d" providerId="ADAL" clId="{F0D1F735-5484-4F91-A541-A6B3BF391711}" dt="2024-02-16T14:06:12.017" v="3156" actId="478"/>
          <ac:picMkLst>
            <pc:docMk/>
            <pc:sldMk cId="1660825719" sldId="868"/>
            <ac:picMk id="11" creationId="{6B82D8CE-C981-9230-AE16-5D98A66D0C3E}"/>
          </ac:picMkLst>
        </pc:picChg>
        <pc:picChg chg="add mod">
          <ac:chgData name="Madalina Stanciu (VERTIK)" userId="157a72c8-8b27-47d4-b9cb-f3f78052c39d" providerId="ADAL" clId="{F0D1F735-5484-4F91-A541-A6B3BF391711}" dt="2024-02-16T14:06:12.449" v="3157"/>
          <ac:picMkLst>
            <pc:docMk/>
            <pc:sldMk cId="1660825719" sldId="868"/>
            <ac:picMk id="13" creationId="{F20BC882-68D3-22DD-4567-3B8E978DE514}"/>
          </ac:picMkLst>
        </pc:picChg>
        <pc:picChg chg="del">
          <ac:chgData name="Madalina Stanciu (VERTIK)" userId="157a72c8-8b27-47d4-b9cb-f3f78052c39d" providerId="ADAL" clId="{F0D1F735-5484-4F91-A541-A6B3BF391711}" dt="2024-02-15T09:24:36.395" v="343" actId="478"/>
          <ac:picMkLst>
            <pc:docMk/>
            <pc:sldMk cId="1660825719" sldId="868"/>
            <ac:picMk id="28" creationId="{7B1D60BD-2F3D-A3A6-1A6A-434B6CEDBBF0}"/>
          </ac:picMkLst>
        </pc:picChg>
        <pc:extLst>
          <p:ext xmlns:p="http://schemas.openxmlformats.org/presentationml/2006/main" uri="{D6D511B9-2390-475A-947B-AFAB55BFBCF1}">
            <pc226:cmChg xmlns:pc226="http://schemas.microsoft.com/office/powerpoint/2022/06/main/command" chg="add del mod">
              <pc226:chgData name="Madalina Stanciu (VERTIK)" userId="157a72c8-8b27-47d4-b9cb-f3f78052c39d" providerId="ADAL" clId="{F0D1F735-5484-4F91-A541-A6B3BF391711}" dt="2024-02-29T12:47:16.091" v="4185"/>
              <pc2:cmMkLst xmlns:pc2="http://schemas.microsoft.com/office/powerpoint/2019/9/main/command">
                <pc:docMk/>
                <pc:sldMk cId="1660825719" sldId="868"/>
                <pc2:cmMk id="{5476DAFF-6B0A-44A3-995F-C5AAE66D66C5}"/>
              </pc2:cmMkLst>
            </pc226:cmChg>
          </p:ext>
        </pc:extLst>
      </pc:sldChg>
      <pc:sldChg chg="del">
        <pc:chgData name="Madalina Stanciu (VERTIK)" userId="157a72c8-8b27-47d4-b9cb-f3f78052c39d" providerId="ADAL" clId="{F0D1F735-5484-4F91-A541-A6B3BF391711}" dt="2024-02-15T09:24:45.381" v="345" actId="2696"/>
        <pc:sldMkLst>
          <pc:docMk/>
          <pc:sldMk cId="2526187865" sldId="869"/>
        </pc:sldMkLst>
      </pc:sldChg>
      <pc:sldChg chg="addSp delSp modSp del mod">
        <pc:chgData name="Madalina Stanciu (VERTIK)" userId="157a72c8-8b27-47d4-b9cb-f3f78052c39d" providerId="ADAL" clId="{F0D1F735-5484-4F91-A541-A6B3BF391711}" dt="2024-02-15T11:54:17.820" v="2443" actId="2696"/>
        <pc:sldMkLst>
          <pc:docMk/>
          <pc:sldMk cId="1848446688" sldId="872"/>
        </pc:sldMkLst>
        <pc:spChg chg="add mod">
          <ac:chgData name="Madalina Stanciu (VERTIK)" userId="157a72c8-8b27-47d4-b9cb-f3f78052c39d" providerId="ADAL" clId="{F0D1F735-5484-4F91-A541-A6B3BF391711}" dt="2024-02-15T11:50:01.733" v="2400"/>
          <ac:spMkLst>
            <pc:docMk/>
            <pc:sldMk cId="1848446688" sldId="872"/>
            <ac:spMk id="3" creationId="{A859E834-3EED-3765-21F4-BE5B3165939C}"/>
          </ac:spMkLst>
        </pc:spChg>
        <pc:spChg chg="add mod">
          <ac:chgData name="Madalina Stanciu (VERTIK)" userId="157a72c8-8b27-47d4-b9cb-f3f78052c39d" providerId="ADAL" clId="{F0D1F735-5484-4F91-A541-A6B3BF391711}" dt="2024-02-15T11:50:01.733" v="2400"/>
          <ac:spMkLst>
            <pc:docMk/>
            <pc:sldMk cId="1848446688" sldId="872"/>
            <ac:spMk id="21" creationId="{739381BC-5F03-99CC-2077-3CDF2FC0C898}"/>
          </ac:spMkLst>
        </pc:spChg>
        <pc:spChg chg="del">
          <ac:chgData name="Madalina Stanciu (VERTIK)" userId="157a72c8-8b27-47d4-b9cb-f3f78052c39d" providerId="ADAL" clId="{F0D1F735-5484-4F91-A541-A6B3BF391711}" dt="2024-02-15T11:50:01.047" v="2399" actId="478"/>
          <ac:spMkLst>
            <pc:docMk/>
            <pc:sldMk cId="1848446688" sldId="872"/>
            <ac:spMk id="24" creationId="{CE687560-EFA5-5569-8E42-F2E4CDC1B044}"/>
          </ac:spMkLst>
        </pc:spChg>
        <pc:spChg chg="del">
          <ac:chgData name="Madalina Stanciu (VERTIK)" userId="157a72c8-8b27-47d4-b9cb-f3f78052c39d" providerId="ADAL" clId="{F0D1F735-5484-4F91-A541-A6B3BF391711}" dt="2024-02-15T11:50:01.047" v="2399" actId="478"/>
          <ac:spMkLst>
            <pc:docMk/>
            <pc:sldMk cId="1848446688" sldId="872"/>
            <ac:spMk id="25" creationId="{5680375B-3B56-1D89-26E6-A9537856BB72}"/>
          </ac:spMkLst>
        </pc:spChg>
        <pc:graphicFrameChg chg="mod">
          <ac:chgData name="Madalina Stanciu (VERTIK)" userId="157a72c8-8b27-47d4-b9cb-f3f78052c39d" providerId="ADAL" clId="{F0D1F735-5484-4F91-A541-A6B3BF391711}" dt="2024-02-15T11:54:02.271" v="2438"/>
          <ac:graphicFrameMkLst>
            <pc:docMk/>
            <pc:sldMk cId="1848446688" sldId="872"/>
            <ac:graphicFrameMk id="4" creationId="{5B58915E-30B9-4AC5-8417-68B2A9B58619}"/>
          </ac:graphicFrameMkLst>
        </pc:graphicFrameChg>
        <pc:picChg chg="del">
          <ac:chgData name="Madalina Stanciu (VERTIK)" userId="157a72c8-8b27-47d4-b9cb-f3f78052c39d" providerId="ADAL" clId="{F0D1F735-5484-4F91-A541-A6B3BF391711}" dt="2024-02-15T11:50:01.047" v="2399" actId="478"/>
          <ac:picMkLst>
            <pc:docMk/>
            <pc:sldMk cId="1848446688" sldId="872"/>
            <ac:picMk id="13" creationId="{270E52D2-496C-BDEB-9CFD-69BFE41F1F86}"/>
          </ac:picMkLst>
        </pc:picChg>
        <pc:picChg chg="add mod">
          <ac:chgData name="Madalina Stanciu (VERTIK)" userId="157a72c8-8b27-47d4-b9cb-f3f78052c39d" providerId="ADAL" clId="{F0D1F735-5484-4F91-A541-A6B3BF391711}" dt="2024-02-15T11:50:01.733" v="2400"/>
          <ac:picMkLst>
            <pc:docMk/>
            <pc:sldMk cId="1848446688" sldId="872"/>
            <ac:picMk id="22" creationId="{547B26DC-EE29-7A82-2D8A-3A6133C2D1B2}"/>
          </ac:picMkLst>
        </pc:picChg>
      </pc:sldChg>
      <pc:sldChg chg="ord">
        <pc:chgData name="Madalina Stanciu (VERTIK)" userId="157a72c8-8b27-47d4-b9cb-f3f78052c39d" providerId="ADAL" clId="{F0D1F735-5484-4F91-A541-A6B3BF391711}" dt="2024-02-19T15:13:05.597" v="3526"/>
        <pc:sldMkLst>
          <pc:docMk/>
          <pc:sldMk cId="3036595230" sldId="874"/>
        </pc:sldMkLst>
      </pc:sldChg>
      <pc:sldChg chg="modSp del mod">
        <pc:chgData name="Madalina Stanciu (VERTIK)" userId="157a72c8-8b27-47d4-b9cb-f3f78052c39d" providerId="ADAL" clId="{F0D1F735-5484-4F91-A541-A6B3BF391711}" dt="2024-02-15T11:06:46.648" v="1740" actId="2696"/>
        <pc:sldMkLst>
          <pc:docMk/>
          <pc:sldMk cId="4213750075" sldId="875"/>
        </pc:sldMkLst>
        <pc:spChg chg="mod">
          <ac:chgData name="Madalina Stanciu (VERTIK)" userId="157a72c8-8b27-47d4-b9cb-f3f78052c39d" providerId="ADAL" clId="{F0D1F735-5484-4F91-A541-A6B3BF391711}" dt="2024-02-15T10:44:17.578" v="1636" actId="20577"/>
          <ac:spMkLst>
            <pc:docMk/>
            <pc:sldMk cId="4213750075" sldId="875"/>
            <ac:spMk id="6" creationId="{9D6A18EE-5126-2177-E3BD-5D5BDC293015}"/>
          </ac:spMkLst>
        </pc:spChg>
        <pc:spChg chg="mod">
          <ac:chgData name="Madalina Stanciu (VERTIK)" userId="157a72c8-8b27-47d4-b9cb-f3f78052c39d" providerId="ADAL" clId="{F0D1F735-5484-4F91-A541-A6B3BF391711}" dt="2024-02-15T10:49:24.662" v="1654" actId="20577"/>
          <ac:spMkLst>
            <pc:docMk/>
            <pc:sldMk cId="4213750075" sldId="875"/>
            <ac:spMk id="15" creationId="{CFE7E12A-CBB7-098F-3C43-B72E623A67B3}"/>
          </ac:spMkLst>
        </pc:spChg>
        <pc:spChg chg="mod">
          <ac:chgData name="Madalina Stanciu (VERTIK)" userId="157a72c8-8b27-47d4-b9cb-f3f78052c39d" providerId="ADAL" clId="{F0D1F735-5484-4F91-A541-A6B3BF391711}" dt="2024-02-15T10:49:42.092" v="1661" actId="20577"/>
          <ac:spMkLst>
            <pc:docMk/>
            <pc:sldMk cId="4213750075" sldId="875"/>
            <ac:spMk id="17" creationId="{E78674DA-3259-68BD-5AC1-B83540E95530}"/>
          </ac:spMkLst>
        </pc:spChg>
        <pc:spChg chg="mod">
          <ac:chgData name="Madalina Stanciu (VERTIK)" userId="157a72c8-8b27-47d4-b9cb-f3f78052c39d" providerId="ADAL" clId="{F0D1F735-5484-4F91-A541-A6B3BF391711}" dt="2024-02-15T10:51:30.635" v="1668" actId="13926"/>
          <ac:spMkLst>
            <pc:docMk/>
            <pc:sldMk cId="4213750075" sldId="875"/>
            <ac:spMk id="19" creationId="{A39E48E6-A961-AD3F-2926-826A7775947B}"/>
          </ac:spMkLst>
        </pc:spChg>
        <pc:graphicFrameChg chg="mod">
          <ac:chgData name="Madalina Stanciu (VERTIK)" userId="157a72c8-8b27-47d4-b9cb-f3f78052c39d" providerId="ADAL" clId="{F0D1F735-5484-4F91-A541-A6B3BF391711}" dt="2024-02-15T11:03:23.867" v="1677"/>
          <ac:graphicFrameMkLst>
            <pc:docMk/>
            <pc:sldMk cId="4213750075" sldId="875"/>
            <ac:graphicFrameMk id="13" creationId="{263FBD91-B7C6-9F8B-FB03-529A3DAC9C95}"/>
          </ac:graphicFrameMkLst>
        </pc:graphicFrameChg>
      </pc:sldChg>
      <pc:sldChg chg="del">
        <pc:chgData name="Madalina Stanciu (VERTIK)" userId="157a72c8-8b27-47d4-b9cb-f3f78052c39d" providerId="ADAL" clId="{F0D1F735-5484-4F91-A541-A6B3BF391711}" dt="2024-02-15T11:37:44.354" v="2121" actId="2696"/>
        <pc:sldMkLst>
          <pc:docMk/>
          <pc:sldMk cId="4016786215" sldId="876"/>
        </pc:sldMkLst>
      </pc:sldChg>
      <pc:sldChg chg="addSp delSp modSp add del mod addCm">
        <pc:chgData name="Madalina Stanciu (VERTIK)" userId="157a72c8-8b27-47d4-b9cb-f3f78052c39d" providerId="ADAL" clId="{F0D1F735-5484-4F91-A541-A6B3BF391711}" dt="2024-02-29T12:47:36.842" v="4189" actId="2696"/>
        <pc:sldMkLst>
          <pc:docMk/>
          <pc:sldMk cId="1355394468" sldId="877"/>
        </pc:sldMkLst>
        <pc:spChg chg="add mod">
          <ac:chgData name="Madalina Stanciu (VERTIK)" userId="157a72c8-8b27-47d4-b9cb-f3f78052c39d" providerId="ADAL" clId="{F0D1F735-5484-4F91-A541-A6B3BF391711}" dt="2024-02-16T14:06:21.518" v="3159"/>
          <ac:spMkLst>
            <pc:docMk/>
            <pc:sldMk cId="1355394468" sldId="877"/>
            <ac:spMk id="2" creationId="{93F2143F-559C-00A4-16ED-DE1DDFFD9DE0}"/>
          </ac:spMkLst>
        </pc:spChg>
        <pc:spChg chg="del">
          <ac:chgData name="Madalina Stanciu (VERTIK)" userId="157a72c8-8b27-47d4-b9cb-f3f78052c39d" providerId="ADAL" clId="{F0D1F735-5484-4F91-A541-A6B3BF391711}" dt="2024-02-15T09:23:51.280" v="330" actId="478"/>
          <ac:spMkLst>
            <pc:docMk/>
            <pc:sldMk cId="1355394468" sldId="877"/>
            <ac:spMk id="2" creationId="{E40F1DB7-A0A7-CDA6-68EF-02E77CDE272F}"/>
          </ac:spMkLst>
        </pc:spChg>
        <pc:spChg chg="add mod">
          <ac:chgData name="Madalina Stanciu (VERTIK)" userId="157a72c8-8b27-47d4-b9cb-f3f78052c39d" providerId="ADAL" clId="{F0D1F735-5484-4F91-A541-A6B3BF391711}" dt="2024-02-16T14:06:21.518" v="3159"/>
          <ac:spMkLst>
            <pc:docMk/>
            <pc:sldMk cId="1355394468" sldId="877"/>
            <ac:spMk id="3" creationId="{1BC2190C-3180-5198-75CD-8736AE39A6DB}"/>
          </ac:spMkLst>
        </pc:spChg>
        <pc:spChg chg="del">
          <ac:chgData name="Madalina Stanciu (VERTIK)" userId="157a72c8-8b27-47d4-b9cb-f3f78052c39d" providerId="ADAL" clId="{F0D1F735-5484-4F91-A541-A6B3BF391711}" dt="2024-02-15T09:23:51.280" v="330" actId="478"/>
          <ac:spMkLst>
            <pc:docMk/>
            <pc:sldMk cId="1355394468" sldId="877"/>
            <ac:spMk id="4" creationId="{1C246DAF-0A5B-69E8-A9B7-9DD55CE5912C}"/>
          </ac:spMkLst>
        </pc:spChg>
        <pc:spChg chg="del">
          <ac:chgData name="Madalina Stanciu (VERTIK)" userId="157a72c8-8b27-47d4-b9cb-f3f78052c39d" providerId="ADAL" clId="{F0D1F735-5484-4F91-A541-A6B3BF391711}" dt="2024-02-15T09:23:51.280" v="330" actId="478"/>
          <ac:spMkLst>
            <pc:docMk/>
            <pc:sldMk cId="1355394468" sldId="877"/>
            <ac:spMk id="6" creationId="{3D991B67-9B0A-6D16-1506-B0E451F1C6F8}"/>
          </ac:spMkLst>
        </pc:spChg>
        <pc:spChg chg="del">
          <ac:chgData name="Madalina Stanciu (VERTIK)" userId="157a72c8-8b27-47d4-b9cb-f3f78052c39d" providerId="ADAL" clId="{F0D1F735-5484-4F91-A541-A6B3BF391711}" dt="2024-02-15T09:23:51.280" v="330" actId="478"/>
          <ac:spMkLst>
            <pc:docMk/>
            <pc:sldMk cId="1355394468" sldId="877"/>
            <ac:spMk id="9" creationId="{27254D6E-44F0-CEE7-43ED-822090106ED1}"/>
          </ac:spMkLst>
        </pc:spChg>
        <pc:spChg chg="del">
          <ac:chgData name="Madalina Stanciu (VERTIK)" userId="157a72c8-8b27-47d4-b9cb-f3f78052c39d" providerId="ADAL" clId="{F0D1F735-5484-4F91-A541-A6B3BF391711}" dt="2024-02-15T09:23:51.280" v="330" actId="478"/>
          <ac:spMkLst>
            <pc:docMk/>
            <pc:sldMk cId="1355394468" sldId="877"/>
            <ac:spMk id="11" creationId="{54D718D2-2549-695E-547B-20769D6DAA43}"/>
          </ac:spMkLst>
        </pc:spChg>
        <pc:spChg chg="del">
          <ac:chgData name="Madalina Stanciu (VERTIK)" userId="157a72c8-8b27-47d4-b9cb-f3f78052c39d" providerId="ADAL" clId="{F0D1F735-5484-4F91-A541-A6B3BF391711}" dt="2024-02-15T08:58:55.468" v="128" actId="478"/>
          <ac:spMkLst>
            <pc:docMk/>
            <pc:sldMk cId="1355394468" sldId="877"/>
            <ac:spMk id="27" creationId="{0DE32A34-F000-BC80-7691-84B8194CC21D}"/>
          </ac:spMkLst>
        </pc:spChg>
        <pc:spChg chg="del">
          <ac:chgData name="Madalina Stanciu (VERTIK)" userId="157a72c8-8b27-47d4-b9cb-f3f78052c39d" providerId="ADAL" clId="{F0D1F735-5484-4F91-A541-A6B3BF391711}" dt="2024-02-15T08:58:54.935" v="127" actId="478"/>
          <ac:spMkLst>
            <pc:docMk/>
            <pc:sldMk cId="1355394468" sldId="877"/>
            <ac:spMk id="28" creationId="{811CD9F8-DC0A-1DFA-B1F2-71ED267DF1D5}"/>
          </ac:spMkLst>
        </pc:spChg>
        <pc:spChg chg="del">
          <ac:chgData name="Madalina Stanciu (VERTIK)" userId="157a72c8-8b27-47d4-b9cb-f3f78052c39d" providerId="ADAL" clId="{F0D1F735-5484-4F91-A541-A6B3BF391711}" dt="2024-02-15T08:59:01.752" v="130" actId="478"/>
          <ac:spMkLst>
            <pc:docMk/>
            <pc:sldMk cId="1355394468" sldId="877"/>
            <ac:spMk id="29" creationId="{4A766B08-E823-94F3-E719-10BE4124C737}"/>
          </ac:spMkLst>
        </pc:spChg>
        <pc:spChg chg="del">
          <ac:chgData name="Madalina Stanciu (VERTIK)" userId="157a72c8-8b27-47d4-b9cb-f3f78052c39d" providerId="ADAL" clId="{F0D1F735-5484-4F91-A541-A6B3BF391711}" dt="2024-02-15T08:58:58.081" v="129" actId="478"/>
          <ac:spMkLst>
            <pc:docMk/>
            <pc:sldMk cId="1355394468" sldId="877"/>
            <ac:spMk id="30" creationId="{766B41A8-3B9E-53E6-B7A0-2BFDCCA83888}"/>
          </ac:spMkLst>
        </pc:spChg>
        <pc:spChg chg="del">
          <ac:chgData name="Madalina Stanciu (VERTIK)" userId="157a72c8-8b27-47d4-b9cb-f3f78052c39d" providerId="ADAL" clId="{F0D1F735-5484-4F91-A541-A6B3BF391711}" dt="2024-02-15T08:58:58.081" v="129" actId="478"/>
          <ac:spMkLst>
            <pc:docMk/>
            <pc:sldMk cId="1355394468" sldId="877"/>
            <ac:spMk id="31" creationId="{4A0BDD1C-3C3B-BD00-C97F-4ED47EFF7E63}"/>
          </ac:spMkLst>
        </pc:spChg>
        <pc:spChg chg="del">
          <ac:chgData name="Madalina Stanciu (VERTIK)" userId="157a72c8-8b27-47d4-b9cb-f3f78052c39d" providerId="ADAL" clId="{F0D1F735-5484-4F91-A541-A6B3BF391711}" dt="2024-02-15T08:58:58.081" v="129" actId="478"/>
          <ac:spMkLst>
            <pc:docMk/>
            <pc:sldMk cId="1355394468" sldId="877"/>
            <ac:spMk id="32" creationId="{D6A57D80-C8D1-0F21-2DFE-DC3F17A1AABF}"/>
          </ac:spMkLst>
        </pc:spChg>
        <pc:spChg chg="add del mod">
          <ac:chgData name="Madalina Stanciu (VERTIK)" userId="157a72c8-8b27-47d4-b9cb-f3f78052c39d" providerId="ADAL" clId="{F0D1F735-5484-4F91-A541-A6B3BF391711}" dt="2024-02-15T09:23:51.280" v="330" actId="478"/>
          <ac:spMkLst>
            <pc:docMk/>
            <pc:sldMk cId="1355394468" sldId="877"/>
            <ac:spMk id="33" creationId="{69C2DEEC-86A9-5B51-6B3A-97D190F09F74}"/>
          </ac:spMkLst>
        </pc:spChg>
        <pc:spChg chg="del">
          <ac:chgData name="Madalina Stanciu (VERTIK)" userId="157a72c8-8b27-47d4-b9cb-f3f78052c39d" providerId="ADAL" clId="{F0D1F735-5484-4F91-A541-A6B3BF391711}" dt="2024-02-15T08:58:58.081" v="129" actId="478"/>
          <ac:spMkLst>
            <pc:docMk/>
            <pc:sldMk cId="1355394468" sldId="877"/>
            <ac:spMk id="34" creationId="{A1945FB1-85CD-920E-3D29-F9E7FA3A5986}"/>
          </ac:spMkLst>
        </pc:spChg>
        <pc:spChg chg="del">
          <ac:chgData name="Madalina Stanciu (VERTIK)" userId="157a72c8-8b27-47d4-b9cb-f3f78052c39d" providerId="ADAL" clId="{F0D1F735-5484-4F91-A541-A6B3BF391711}" dt="2024-02-15T08:58:58.081" v="129" actId="478"/>
          <ac:spMkLst>
            <pc:docMk/>
            <pc:sldMk cId="1355394468" sldId="877"/>
            <ac:spMk id="35" creationId="{8A991103-F931-BD36-5B24-56C4F3D73C92}"/>
          </ac:spMkLst>
        </pc:spChg>
        <pc:spChg chg="del">
          <ac:chgData name="Madalina Stanciu (VERTIK)" userId="157a72c8-8b27-47d4-b9cb-f3f78052c39d" providerId="ADAL" clId="{F0D1F735-5484-4F91-A541-A6B3BF391711}" dt="2024-02-15T08:58:58.081" v="129" actId="478"/>
          <ac:spMkLst>
            <pc:docMk/>
            <pc:sldMk cId="1355394468" sldId="877"/>
            <ac:spMk id="36" creationId="{EAE3FD51-D128-B0A1-221C-32C9CCFE9E2D}"/>
          </ac:spMkLst>
        </pc:spChg>
        <pc:spChg chg="del">
          <ac:chgData name="Madalina Stanciu (VERTIK)" userId="157a72c8-8b27-47d4-b9cb-f3f78052c39d" providerId="ADAL" clId="{F0D1F735-5484-4F91-A541-A6B3BF391711}" dt="2024-02-15T08:58:58.081" v="129" actId="478"/>
          <ac:spMkLst>
            <pc:docMk/>
            <pc:sldMk cId="1355394468" sldId="877"/>
            <ac:spMk id="37" creationId="{056ECAA7-3F66-81D9-1BBB-94B5F90EE2FD}"/>
          </ac:spMkLst>
        </pc:spChg>
        <pc:spChg chg="add del mod">
          <ac:chgData name="Madalina Stanciu (VERTIK)" userId="157a72c8-8b27-47d4-b9cb-f3f78052c39d" providerId="ADAL" clId="{F0D1F735-5484-4F91-A541-A6B3BF391711}" dt="2024-02-15T09:23:51.280" v="330" actId="478"/>
          <ac:spMkLst>
            <pc:docMk/>
            <pc:sldMk cId="1355394468" sldId="877"/>
            <ac:spMk id="39" creationId="{8AE84541-F64C-C78E-ED85-508AE1C06ACF}"/>
          </ac:spMkLst>
        </pc:spChg>
        <pc:spChg chg="add del mod">
          <ac:chgData name="Madalina Stanciu (VERTIK)" userId="157a72c8-8b27-47d4-b9cb-f3f78052c39d" providerId="ADAL" clId="{F0D1F735-5484-4F91-A541-A6B3BF391711}" dt="2024-02-15T09:23:51.280" v="330" actId="478"/>
          <ac:spMkLst>
            <pc:docMk/>
            <pc:sldMk cId="1355394468" sldId="877"/>
            <ac:spMk id="40" creationId="{AEC098DA-9313-61CF-CD5E-38115FBA1940}"/>
          </ac:spMkLst>
        </pc:spChg>
        <pc:spChg chg="add del mod">
          <ac:chgData name="Madalina Stanciu (VERTIK)" userId="157a72c8-8b27-47d4-b9cb-f3f78052c39d" providerId="ADAL" clId="{F0D1F735-5484-4F91-A541-A6B3BF391711}" dt="2024-02-15T09:23:51.280" v="330" actId="478"/>
          <ac:spMkLst>
            <pc:docMk/>
            <pc:sldMk cId="1355394468" sldId="877"/>
            <ac:spMk id="41" creationId="{8D5C3B41-4C7B-D3CF-BE08-337555F53DB1}"/>
          </ac:spMkLst>
        </pc:spChg>
        <pc:spChg chg="add del mod">
          <ac:chgData name="Madalina Stanciu (VERTIK)" userId="157a72c8-8b27-47d4-b9cb-f3f78052c39d" providerId="ADAL" clId="{F0D1F735-5484-4F91-A541-A6B3BF391711}" dt="2024-02-15T09:23:51.280" v="330" actId="478"/>
          <ac:spMkLst>
            <pc:docMk/>
            <pc:sldMk cId="1355394468" sldId="877"/>
            <ac:spMk id="42" creationId="{1B9F1BE6-D571-E09C-8AD8-8390F2D414BF}"/>
          </ac:spMkLst>
        </pc:spChg>
        <pc:spChg chg="add del mod">
          <ac:chgData name="Madalina Stanciu (VERTIK)" userId="157a72c8-8b27-47d4-b9cb-f3f78052c39d" providerId="ADAL" clId="{F0D1F735-5484-4F91-A541-A6B3BF391711}" dt="2024-02-15T09:23:51.280" v="330" actId="478"/>
          <ac:spMkLst>
            <pc:docMk/>
            <pc:sldMk cId="1355394468" sldId="877"/>
            <ac:spMk id="43" creationId="{E2470C72-83E2-F600-1888-0ED159FA8F30}"/>
          </ac:spMkLst>
        </pc:spChg>
        <pc:spChg chg="add del mod">
          <ac:chgData name="Madalina Stanciu (VERTIK)" userId="157a72c8-8b27-47d4-b9cb-f3f78052c39d" providerId="ADAL" clId="{F0D1F735-5484-4F91-A541-A6B3BF391711}" dt="2024-02-15T09:23:51.280" v="330" actId="478"/>
          <ac:spMkLst>
            <pc:docMk/>
            <pc:sldMk cId="1355394468" sldId="877"/>
            <ac:spMk id="44" creationId="{9B3AAE43-AB37-2955-88DB-61EA8423672E}"/>
          </ac:spMkLst>
        </pc:spChg>
        <pc:spChg chg="add del mod">
          <ac:chgData name="Madalina Stanciu (VERTIK)" userId="157a72c8-8b27-47d4-b9cb-f3f78052c39d" providerId="ADAL" clId="{F0D1F735-5484-4F91-A541-A6B3BF391711}" dt="2024-02-15T09:23:51.280" v="330" actId="478"/>
          <ac:spMkLst>
            <pc:docMk/>
            <pc:sldMk cId="1355394468" sldId="877"/>
            <ac:spMk id="45" creationId="{A1A6EABF-3649-A37D-A926-47F8D62F16B1}"/>
          </ac:spMkLst>
        </pc:spChg>
        <pc:spChg chg="add del mod">
          <ac:chgData name="Madalina Stanciu (VERTIK)" userId="157a72c8-8b27-47d4-b9cb-f3f78052c39d" providerId="ADAL" clId="{F0D1F735-5484-4F91-A541-A6B3BF391711}" dt="2024-02-15T09:23:51.280" v="330" actId="478"/>
          <ac:spMkLst>
            <pc:docMk/>
            <pc:sldMk cId="1355394468" sldId="877"/>
            <ac:spMk id="46" creationId="{AC9B850A-E38B-4C29-8E53-DC294932D5E1}"/>
          </ac:spMkLst>
        </pc:spChg>
        <pc:spChg chg="add del mod">
          <ac:chgData name="Madalina Stanciu (VERTIK)" userId="157a72c8-8b27-47d4-b9cb-f3f78052c39d" providerId="ADAL" clId="{F0D1F735-5484-4F91-A541-A6B3BF391711}" dt="2024-02-15T09:23:51.280" v="330" actId="478"/>
          <ac:spMkLst>
            <pc:docMk/>
            <pc:sldMk cId="1355394468" sldId="877"/>
            <ac:spMk id="47" creationId="{DCC62B4B-6239-D66D-51B4-2F9A9667FF36}"/>
          </ac:spMkLst>
        </pc:spChg>
        <pc:spChg chg="add del mod">
          <ac:chgData name="Madalina Stanciu (VERTIK)" userId="157a72c8-8b27-47d4-b9cb-f3f78052c39d" providerId="ADAL" clId="{F0D1F735-5484-4F91-A541-A6B3BF391711}" dt="2024-02-15T09:23:51.280" v="330" actId="478"/>
          <ac:spMkLst>
            <pc:docMk/>
            <pc:sldMk cId="1355394468" sldId="877"/>
            <ac:spMk id="51" creationId="{25E637FC-690B-BAC5-B480-FA467854305B}"/>
          </ac:spMkLst>
        </pc:spChg>
        <pc:spChg chg="add del mod">
          <ac:chgData name="Madalina Stanciu (VERTIK)" userId="157a72c8-8b27-47d4-b9cb-f3f78052c39d" providerId="ADAL" clId="{F0D1F735-5484-4F91-A541-A6B3BF391711}" dt="2024-02-15T09:23:51.280" v="330" actId="478"/>
          <ac:spMkLst>
            <pc:docMk/>
            <pc:sldMk cId="1355394468" sldId="877"/>
            <ac:spMk id="52" creationId="{0D25829A-57CA-7393-6025-E6883F3E379C}"/>
          </ac:spMkLst>
        </pc:spChg>
        <pc:spChg chg="add del mod">
          <ac:chgData name="Madalina Stanciu (VERTIK)" userId="157a72c8-8b27-47d4-b9cb-f3f78052c39d" providerId="ADAL" clId="{F0D1F735-5484-4F91-A541-A6B3BF391711}" dt="2024-02-15T09:23:51.280" v="330" actId="478"/>
          <ac:spMkLst>
            <pc:docMk/>
            <pc:sldMk cId="1355394468" sldId="877"/>
            <ac:spMk id="54" creationId="{56A8B675-032D-AF68-E6A4-12F5178772FE}"/>
          </ac:spMkLst>
        </pc:spChg>
        <pc:spChg chg="add del mod">
          <ac:chgData name="Madalina Stanciu (VERTIK)" userId="157a72c8-8b27-47d4-b9cb-f3f78052c39d" providerId="ADAL" clId="{F0D1F735-5484-4F91-A541-A6B3BF391711}" dt="2024-02-15T09:23:51.280" v="330" actId="478"/>
          <ac:spMkLst>
            <pc:docMk/>
            <pc:sldMk cId="1355394468" sldId="877"/>
            <ac:spMk id="55" creationId="{B1C4E2F0-422B-ABD8-5D89-CC8DBBB8F5DF}"/>
          </ac:spMkLst>
        </pc:spChg>
        <pc:spChg chg="add mod">
          <ac:chgData name="Madalina Stanciu (VERTIK)" userId="157a72c8-8b27-47d4-b9cb-f3f78052c39d" providerId="ADAL" clId="{F0D1F735-5484-4F91-A541-A6B3BF391711}" dt="2024-02-15T09:23:51.997" v="331"/>
          <ac:spMkLst>
            <pc:docMk/>
            <pc:sldMk cId="1355394468" sldId="877"/>
            <ac:spMk id="58" creationId="{5611D17B-D7D9-5D34-E540-639428CA4B6F}"/>
          </ac:spMkLst>
        </pc:spChg>
        <pc:spChg chg="add mod">
          <ac:chgData name="Madalina Stanciu (VERTIK)" userId="157a72c8-8b27-47d4-b9cb-f3f78052c39d" providerId="ADAL" clId="{F0D1F735-5484-4F91-A541-A6B3BF391711}" dt="2024-02-15T09:23:51.997" v="331"/>
          <ac:spMkLst>
            <pc:docMk/>
            <pc:sldMk cId="1355394468" sldId="877"/>
            <ac:spMk id="59" creationId="{277D0AA6-D82B-BCEC-9A60-617AEAC49A8D}"/>
          </ac:spMkLst>
        </pc:spChg>
        <pc:spChg chg="add mod">
          <ac:chgData name="Madalina Stanciu (VERTIK)" userId="157a72c8-8b27-47d4-b9cb-f3f78052c39d" providerId="ADAL" clId="{F0D1F735-5484-4F91-A541-A6B3BF391711}" dt="2024-02-15T09:23:51.997" v="331"/>
          <ac:spMkLst>
            <pc:docMk/>
            <pc:sldMk cId="1355394468" sldId="877"/>
            <ac:spMk id="60" creationId="{FA80E790-4DEE-9A27-A699-C87911CF2E22}"/>
          </ac:spMkLst>
        </pc:spChg>
        <pc:spChg chg="add del mod">
          <ac:chgData name="Madalina Stanciu (VERTIK)" userId="157a72c8-8b27-47d4-b9cb-f3f78052c39d" providerId="ADAL" clId="{F0D1F735-5484-4F91-A541-A6B3BF391711}" dt="2024-02-15T09:24:49.250" v="346" actId="478"/>
          <ac:spMkLst>
            <pc:docMk/>
            <pc:sldMk cId="1355394468" sldId="877"/>
            <ac:spMk id="61" creationId="{925D7BA7-49BA-512E-4612-ADCE5A0BFFA3}"/>
          </ac:spMkLst>
        </pc:spChg>
        <pc:spChg chg="add mod">
          <ac:chgData name="Madalina Stanciu (VERTIK)" userId="157a72c8-8b27-47d4-b9cb-f3f78052c39d" providerId="ADAL" clId="{F0D1F735-5484-4F91-A541-A6B3BF391711}" dt="2024-02-15T09:23:51.997" v="331"/>
          <ac:spMkLst>
            <pc:docMk/>
            <pc:sldMk cId="1355394468" sldId="877"/>
            <ac:spMk id="64" creationId="{457EAC6F-C57E-784E-E86E-ABCB775C43DE}"/>
          </ac:spMkLst>
        </pc:spChg>
        <pc:spChg chg="add mod">
          <ac:chgData name="Madalina Stanciu (VERTIK)" userId="157a72c8-8b27-47d4-b9cb-f3f78052c39d" providerId="ADAL" clId="{F0D1F735-5484-4F91-A541-A6B3BF391711}" dt="2024-02-15T09:23:51.997" v="331"/>
          <ac:spMkLst>
            <pc:docMk/>
            <pc:sldMk cId="1355394468" sldId="877"/>
            <ac:spMk id="71" creationId="{749C22F7-450E-85C4-802F-C4E671F41414}"/>
          </ac:spMkLst>
        </pc:spChg>
        <pc:spChg chg="add mod">
          <ac:chgData name="Madalina Stanciu (VERTIK)" userId="157a72c8-8b27-47d4-b9cb-f3f78052c39d" providerId="ADAL" clId="{F0D1F735-5484-4F91-A541-A6B3BF391711}" dt="2024-02-15T09:23:51.997" v="331"/>
          <ac:spMkLst>
            <pc:docMk/>
            <pc:sldMk cId="1355394468" sldId="877"/>
            <ac:spMk id="72" creationId="{E72355D4-3384-9704-AB0E-F41366E88513}"/>
          </ac:spMkLst>
        </pc:spChg>
        <pc:spChg chg="add mod">
          <ac:chgData name="Madalina Stanciu (VERTIK)" userId="157a72c8-8b27-47d4-b9cb-f3f78052c39d" providerId="ADAL" clId="{F0D1F735-5484-4F91-A541-A6B3BF391711}" dt="2024-02-15T09:23:51.997" v="331"/>
          <ac:spMkLst>
            <pc:docMk/>
            <pc:sldMk cId="1355394468" sldId="877"/>
            <ac:spMk id="74" creationId="{1712AC2A-E868-7C2F-2124-F64E6BA03865}"/>
          </ac:spMkLst>
        </pc:spChg>
        <pc:spChg chg="add mod">
          <ac:chgData name="Madalina Stanciu (VERTIK)" userId="157a72c8-8b27-47d4-b9cb-f3f78052c39d" providerId="ADAL" clId="{F0D1F735-5484-4F91-A541-A6B3BF391711}" dt="2024-02-15T09:23:51.997" v="331"/>
          <ac:spMkLst>
            <pc:docMk/>
            <pc:sldMk cId="1355394468" sldId="877"/>
            <ac:spMk id="75" creationId="{3C9AE49C-0B5B-4FE4-2660-2A24B73E66C1}"/>
          </ac:spMkLst>
        </pc:spChg>
        <pc:spChg chg="add mod">
          <ac:chgData name="Madalina Stanciu (VERTIK)" userId="157a72c8-8b27-47d4-b9cb-f3f78052c39d" providerId="ADAL" clId="{F0D1F735-5484-4F91-A541-A6B3BF391711}" dt="2024-02-15T09:23:51.997" v="331"/>
          <ac:spMkLst>
            <pc:docMk/>
            <pc:sldMk cId="1355394468" sldId="877"/>
            <ac:spMk id="76" creationId="{B88AB8FF-B781-D64F-9FC5-E4FFED7B004A}"/>
          </ac:spMkLst>
        </pc:spChg>
        <pc:spChg chg="add mod">
          <ac:chgData name="Madalina Stanciu (VERTIK)" userId="157a72c8-8b27-47d4-b9cb-f3f78052c39d" providerId="ADAL" clId="{F0D1F735-5484-4F91-A541-A6B3BF391711}" dt="2024-02-15T09:23:51.997" v="331"/>
          <ac:spMkLst>
            <pc:docMk/>
            <pc:sldMk cId="1355394468" sldId="877"/>
            <ac:spMk id="77" creationId="{A5B8C188-B4B0-18C0-4686-E5F762DB900F}"/>
          </ac:spMkLst>
        </pc:spChg>
        <pc:spChg chg="add mod">
          <ac:chgData name="Madalina Stanciu (VERTIK)" userId="157a72c8-8b27-47d4-b9cb-f3f78052c39d" providerId="ADAL" clId="{F0D1F735-5484-4F91-A541-A6B3BF391711}" dt="2024-02-15T09:23:51.997" v="331"/>
          <ac:spMkLst>
            <pc:docMk/>
            <pc:sldMk cId="1355394468" sldId="877"/>
            <ac:spMk id="78" creationId="{0ECA98DE-D0F9-CAED-FEBB-A7FD1BBF12CD}"/>
          </ac:spMkLst>
        </pc:spChg>
        <pc:spChg chg="add mod">
          <ac:chgData name="Madalina Stanciu (VERTIK)" userId="157a72c8-8b27-47d4-b9cb-f3f78052c39d" providerId="ADAL" clId="{F0D1F735-5484-4F91-A541-A6B3BF391711}" dt="2024-02-15T09:23:51.997" v="331"/>
          <ac:spMkLst>
            <pc:docMk/>
            <pc:sldMk cId="1355394468" sldId="877"/>
            <ac:spMk id="79" creationId="{08CC5D49-3C36-3CBE-EDF8-849A7747F13B}"/>
          </ac:spMkLst>
        </pc:spChg>
        <pc:spChg chg="add mod">
          <ac:chgData name="Madalina Stanciu (VERTIK)" userId="157a72c8-8b27-47d4-b9cb-f3f78052c39d" providerId="ADAL" clId="{F0D1F735-5484-4F91-A541-A6B3BF391711}" dt="2024-02-15T09:23:51.997" v="331"/>
          <ac:spMkLst>
            <pc:docMk/>
            <pc:sldMk cId="1355394468" sldId="877"/>
            <ac:spMk id="80" creationId="{8C39578B-82B1-3780-FF41-2B5154AC6B2C}"/>
          </ac:spMkLst>
        </pc:spChg>
        <pc:spChg chg="add mod">
          <ac:chgData name="Madalina Stanciu (VERTIK)" userId="157a72c8-8b27-47d4-b9cb-f3f78052c39d" providerId="ADAL" clId="{F0D1F735-5484-4F91-A541-A6B3BF391711}" dt="2024-02-15T09:23:51.997" v="331"/>
          <ac:spMkLst>
            <pc:docMk/>
            <pc:sldMk cId="1355394468" sldId="877"/>
            <ac:spMk id="81" creationId="{EF91A24D-4C81-2C09-239A-4FC83F8F57A6}"/>
          </ac:spMkLst>
        </pc:spChg>
        <pc:spChg chg="add mod">
          <ac:chgData name="Madalina Stanciu (VERTIK)" userId="157a72c8-8b27-47d4-b9cb-f3f78052c39d" providerId="ADAL" clId="{F0D1F735-5484-4F91-A541-A6B3BF391711}" dt="2024-02-15T09:23:51.997" v="331"/>
          <ac:spMkLst>
            <pc:docMk/>
            <pc:sldMk cId="1355394468" sldId="877"/>
            <ac:spMk id="82" creationId="{2AD16534-C49F-E6C5-DC0D-5440818B9FC7}"/>
          </ac:spMkLst>
        </pc:spChg>
        <pc:spChg chg="add mod">
          <ac:chgData name="Madalina Stanciu (VERTIK)" userId="157a72c8-8b27-47d4-b9cb-f3f78052c39d" providerId="ADAL" clId="{F0D1F735-5484-4F91-A541-A6B3BF391711}" dt="2024-02-15T09:23:51.997" v="331"/>
          <ac:spMkLst>
            <pc:docMk/>
            <pc:sldMk cId="1355394468" sldId="877"/>
            <ac:spMk id="83" creationId="{3CA8240B-82CE-4D43-C94E-CBF336506152}"/>
          </ac:spMkLst>
        </pc:spChg>
        <pc:spChg chg="add mod">
          <ac:chgData name="Madalina Stanciu (VERTIK)" userId="157a72c8-8b27-47d4-b9cb-f3f78052c39d" providerId="ADAL" clId="{F0D1F735-5484-4F91-A541-A6B3BF391711}" dt="2024-02-15T09:23:51.997" v="331"/>
          <ac:spMkLst>
            <pc:docMk/>
            <pc:sldMk cId="1355394468" sldId="877"/>
            <ac:spMk id="84" creationId="{30E9C0AB-19C6-36B1-C98C-2B523A93B49D}"/>
          </ac:spMkLst>
        </pc:spChg>
        <pc:spChg chg="add mod">
          <ac:chgData name="Madalina Stanciu (VERTIK)" userId="157a72c8-8b27-47d4-b9cb-f3f78052c39d" providerId="ADAL" clId="{F0D1F735-5484-4F91-A541-A6B3BF391711}" dt="2024-02-15T09:23:51.997" v="331"/>
          <ac:spMkLst>
            <pc:docMk/>
            <pc:sldMk cId="1355394468" sldId="877"/>
            <ac:spMk id="85" creationId="{44C2C442-362B-2216-0BAC-0729D45F80EC}"/>
          </ac:spMkLst>
        </pc:spChg>
        <pc:spChg chg="add del mod">
          <ac:chgData name="Madalina Stanciu (VERTIK)" userId="157a72c8-8b27-47d4-b9cb-f3f78052c39d" providerId="ADAL" clId="{F0D1F735-5484-4F91-A541-A6B3BF391711}" dt="2024-02-16T14:06:21.102" v="3158" actId="478"/>
          <ac:spMkLst>
            <pc:docMk/>
            <pc:sldMk cId="1355394468" sldId="877"/>
            <ac:spMk id="86" creationId="{3586AF94-3C84-0F1B-E1A0-FB641AD3BA68}"/>
          </ac:spMkLst>
        </pc:spChg>
        <pc:spChg chg="add del mod">
          <ac:chgData name="Madalina Stanciu (VERTIK)" userId="157a72c8-8b27-47d4-b9cb-f3f78052c39d" providerId="ADAL" clId="{F0D1F735-5484-4F91-A541-A6B3BF391711}" dt="2024-02-16T14:06:21.102" v="3158" actId="478"/>
          <ac:spMkLst>
            <pc:docMk/>
            <pc:sldMk cId="1355394468" sldId="877"/>
            <ac:spMk id="87" creationId="{0F9FB2C6-5C72-8EA4-A941-7057F1DD9031}"/>
          </ac:spMkLst>
        </pc:spChg>
        <pc:graphicFrameChg chg="del">
          <ac:chgData name="Madalina Stanciu (VERTIK)" userId="157a72c8-8b27-47d4-b9cb-f3f78052c39d" providerId="ADAL" clId="{F0D1F735-5484-4F91-A541-A6B3BF391711}" dt="2024-02-15T08:59:01.752" v="130" actId="478"/>
          <ac:graphicFrameMkLst>
            <pc:docMk/>
            <pc:sldMk cId="1355394468" sldId="877"/>
            <ac:graphicFrameMk id="3" creationId="{4FD12D70-F818-4A93-8CA3-12010D225C0B}"/>
          </ac:graphicFrameMkLst>
        </pc:graphicFrameChg>
        <pc:graphicFrameChg chg="del">
          <ac:chgData name="Madalina Stanciu (VERTIK)" userId="157a72c8-8b27-47d4-b9cb-f3f78052c39d" providerId="ADAL" clId="{F0D1F735-5484-4F91-A541-A6B3BF391711}" dt="2024-02-15T08:58:50.441" v="125" actId="478"/>
          <ac:graphicFrameMkLst>
            <pc:docMk/>
            <pc:sldMk cId="1355394468" sldId="877"/>
            <ac:graphicFrameMk id="5" creationId="{FF050FDA-AB50-3770-C872-784E63C54EED}"/>
          </ac:graphicFrameMkLst>
        </pc:graphicFrameChg>
        <pc:graphicFrameChg chg="del">
          <ac:chgData name="Madalina Stanciu (VERTIK)" userId="157a72c8-8b27-47d4-b9cb-f3f78052c39d" providerId="ADAL" clId="{F0D1F735-5484-4F91-A541-A6B3BF391711}" dt="2024-02-15T08:58:53.985" v="126" actId="478"/>
          <ac:graphicFrameMkLst>
            <pc:docMk/>
            <pc:sldMk cId="1355394468" sldId="877"/>
            <ac:graphicFrameMk id="10" creationId="{F60F9B19-2756-DFFD-C057-2009A98BF767}"/>
          </ac:graphicFrameMkLst>
        </pc:graphicFrameChg>
        <pc:graphicFrameChg chg="del">
          <ac:chgData name="Madalina Stanciu (VERTIK)" userId="157a72c8-8b27-47d4-b9cb-f3f78052c39d" providerId="ADAL" clId="{F0D1F735-5484-4F91-A541-A6B3BF391711}" dt="2024-02-15T08:59:01.752" v="130" actId="478"/>
          <ac:graphicFrameMkLst>
            <pc:docMk/>
            <pc:sldMk cId="1355394468" sldId="877"/>
            <ac:graphicFrameMk id="12" creationId="{4D58B67F-C1E3-355D-5A33-3BDF8D076A75}"/>
          </ac:graphicFrameMkLst>
        </pc:graphicFrameChg>
        <pc:graphicFrameChg chg="add del mod">
          <ac:chgData name="Madalina Stanciu (VERTIK)" userId="157a72c8-8b27-47d4-b9cb-f3f78052c39d" providerId="ADAL" clId="{F0D1F735-5484-4F91-A541-A6B3BF391711}" dt="2024-02-15T09:23:51.280" v="330" actId="478"/>
          <ac:graphicFrameMkLst>
            <pc:docMk/>
            <pc:sldMk cId="1355394468" sldId="877"/>
            <ac:graphicFrameMk id="13" creationId="{FD495D9A-3BBA-8B8E-5A38-15AC87A224D1}"/>
          </ac:graphicFrameMkLst>
        </pc:graphicFrameChg>
        <pc:graphicFrameChg chg="del">
          <ac:chgData name="Madalina Stanciu (VERTIK)" userId="157a72c8-8b27-47d4-b9cb-f3f78052c39d" providerId="ADAL" clId="{F0D1F735-5484-4F91-A541-A6B3BF391711}" dt="2024-02-15T08:59:01.752" v="130" actId="478"/>
          <ac:graphicFrameMkLst>
            <pc:docMk/>
            <pc:sldMk cId="1355394468" sldId="877"/>
            <ac:graphicFrameMk id="14" creationId="{FE19BCDE-0746-F67A-811E-FC8236561002}"/>
          </ac:graphicFrameMkLst>
        </pc:graphicFrameChg>
        <pc:graphicFrameChg chg="add del mod">
          <ac:chgData name="Madalina Stanciu (VERTIK)" userId="157a72c8-8b27-47d4-b9cb-f3f78052c39d" providerId="ADAL" clId="{F0D1F735-5484-4F91-A541-A6B3BF391711}" dt="2024-02-15T09:23:51.280" v="330" actId="478"/>
          <ac:graphicFrameMkLst>
            <pc:docMk/>
            <pc:sldMk cId="1355394468" sldId="877"/>
            <ac:graphicFrameMk id="15" creationId="{FBE8652B-682B-4CC1-3CEE-D294988006B3}"/>
          </ac:graphicFrameMkLst>
        </pc:graphicFrameChg>
        <pc:graphicFrameChg chg="add del mod">
          <ac:chgData name="Madalina Stanciu (VERTIK)" userId="157a72c8-8b27-47d4-b9cb-f3f78052c39d" providerId="ADAL" clId="{F0D1F735-5484-4F91-A541-A6B3BF391711}" dt="2024-02-15T09:23:51.280" v="330" actId="478"/>
          <ac:graphicFrameMkLst>
            <pc:docMk/>
            <pc:sldMk cId="1355394468" sldId="877"/>
            <ac:graphicFrameMk id="16" creationId="{B5743665-696C-3109-8678-2D9B60C93456}"/>
          </ac:graphicFrameMkLst>
        </pc:graphicFrameChg>
        <pc:graphicFrameChg chg="add del mod">
          <ac:chgData name="Madalina Stanciu (VERTIK)" userId="157a72c8-8b27-47d4-b9cb-f3f78052c39d" providerId="ADAL" clId="{F0D1F735-5484-4F91-A541-A6B3BF391711}" dt="2024-02-15T09:02:30.796" v="294" actId="478"/>
          <ac:graphicFrameMkLst>
            <pc:docMk/>
            <pc:sldMk cId="1355394468" sldId="877"/>
            <ac:graphicFrameMk id="17" creationId="{AE976A98-6AAD-C3DA-F2F3-24417F8BCD66}"/>
          </ac:graphicFrameMkLst>
        </pc:graphicFrameChg>
        <pc:graphicFrameChg chg="del">
          <ac:chgData name="Madalina Stanciu (VERTIK)" userId="157a72c8-8b27-47d4-b9cb-f3f78052c39d" providerId="ADAL" clId="{F0D1F735-5484-4F91-A541-A6B3BF391711}" dt="2024-02-15T08:59:01.752" v="130" actId="478"/>
          <ac:graphicFrameMkLst>
            <pc:docMk/>
            <pc:sldMk cId="1355394468" sldId="877"/>
            <ac:graphicFrameMk id="18" creationId="{387081EA-B31D-4C36-CB35-7F67F6BBCFE7}"/>
          </ac:graphicFrameMkLst>
        </pc:graphicFrameChg>
        <pc:graphicFrameChg chg="add del mod">
          <ac:chgData name="Madalina Stanciu (VERTIK)" userId="157a72c8-8b27-47d4-b9cb-f3f78052c39d" providerId="ADAL" clId="{F0D1F735-5484-4F91-A541-A6B3BF391711}" dt="2024-02-15T09:23:51.280" v="330" actId="478"/>
          <ac:graphicFrameMkLst>
            <pc:docMk/>
            <pc:sldMk cId="1355394468" sldId="877"/>
            <ac:graphicFrameMk id="48" creationId="{5AD295FD-29C2-CCF9-6D38-3C38FFEFE716}"/>
          </ac:graphicFrameMkLst>
        </pc:graphicFrameChg>
        <pc:graphicFrameChg chg="add del mod">
          <ac:chgData name="Madalina Stanciu (VERTIK)" userId="157a72c8-8b27-47d4-b9cb-f3f78052c39d" providerId="ADAL" clId="{F0D1F735-5484-4F91-A541-A6B3BF391711}" dt="2024-02-15T09:23:51.280" v="330" actId="478"/>
          <ac:graphicFrameMkLst>
            <pc:docMk/>
            <pc:sldMk cId="1355394468" sldId="877"/>
            <ac:graphicFrameMk id="49" creationId="{B793828D-7047-CC01-7763-722FCE55F186}"/>
          </ac:graphicFrameMkLst>
        </pc:graphicFrameChg>
        <pc:graphicFrameChg chg="add del mod modGraphic">
          <ac:chgData name="Madalina Stanciu (VERTIK)" userId="157a72c8-8b27-47d4-b9cb-f3f78052c39d" providerId="ADAL" clId="{F0D1F735-5484-4F91-A541-A6B3BF391711}" dt="2024-02-15T09:23:51.280" v="330" actId="478"/>
          <ac:graphicFrameMkLst>
            <pc:docMk/>
            <pc:sldMk cId="1355394468" sldId="877"/>
            <ac:graphicFrameMk id="50" creationId="{74AEE47F-ECAF-317E-2BF1-8F2F80E6EA5B}"/>
          </ac:graphicFrameMkLst>
        </pc:graphicFrameChg>
        <pc:graphicFrameChg chg="add del mod modGraphic">
          <ac:chgData name="Madalina Stanciu (VERTIK)" userId="157a72c8-8b27-47d4-b9cb-f3f78052c39d" providerId="ADAL" clId="{F0D1F735-5484-4F91-A541-A6B3BF391711}" dt="2024-02-15T09:23:51.280" v="330" actId="478"/>
          <ac:graphicFrameMkLst>
            <pc:docMk/>
            <pc:sldMk cId="1355394468" sldId="877"/>
            <ac:graphicFrameMk id="56" creationId="{14DFE79B-7761-B33B-4BFF-D49673CA6E85}"/>
          </ac:graphicFrameMkLst>
        </pc:graphicFrameChg>
        <pc:graphicFrameChg chg="add del mod modGraphic">
          <ac:chgData name="Madalina Stanciu (VERTIK)" userId="157a72c8-8b27-47d4-b9cb-f3f78052c39d" providerId="ADAL" clId="{F0D1F735-5484-4F91-A541-A6B3BF391711}" dt="2024-02-15T09:23:51.280" v="330" actId="478"/>
          <ac:graphicFrameMkLst>
            <pc:docMk/>
            <pc:sldMk cId="1355394468" sldId="877"/>
            <ac:graphicFrameMk id="57" creationId="{6EDF1575-5D0C-4ABA-A432-D65C01729ACB}"/>
          </ac:graphicFrameMkLst>
        </pc:graphicFrameChg>
        <pc:graphicFrameChg chg="add mod">
          <ac:chgData name="Madalina Stanciu (VERTIK)" userId="157a72c8-8b27-47d4-b9cb-f3f78052c39d" providerId="ADAL" clId="{F0D1F735-5484-4F91-A541-A6B3BF391711}" dt="2024-02-15T09:23:51.997" v="331"/>
          <ac:graphicFrameMkLst>
            <pc:docMk/>
            <pc:sldMk cId="1355394468" sldId="877"/>
            <ac:graphicFrameMk id="63" creationId="{9976224C-6561-254D-AE74-C2EA99A5751A}"/>
          </ac:graphicFrameMkLst>
        </pc:graphicFrameChg>
        <pc:picChg chg="add mod">
          <ac:chgData name="Madalina Stanciu (VERTIK)" userId="157a72c8-8b27-47d4-b9cb-f3f78052c39d" providerId="ADAL" clId="{F0D1F735-5484-4F91-A541-A6B3BF391711}" dt="2024-02-16T14:06:21.518" v="3159"/>
          <ac:picMkLst>
            <pc:docMk/>
            <pc:sldMk cId="1355394468" sldId="877"/>
            <ac:picMk id="4" creationId="{E656E72B-665B-8330-DA21-B537E437B79E}"/>
          </ac:picMkLst>
        </pc:picChg>
        <pc:picChg chg="del">
          <ac:chgData name="Madalina Stanciu (VERTIK)" userId="157a72c8-8b27-47d4-b9cb-f3f78052c39d" providerId="ADAL" clId="{F0D1F735-5484-4F91-A541-A6B3BF391711}" dt="2024-02-15T09:23:51.280" v="330" actId="478"/>
          <ac:picMkLst>
            <pc:docMk/>
            <pc:sldMk cId="1355394468" sldId="877"/>
            <ac:picMk id="7" creationId="{9E2B9C57-432D-868D-A1D0-5775753A4304}"/>
          </ac:picMkLst>
        </pc:picChg>
        <pc:picChg chg="add del mod">
          <ac:chgData name="Madalina Stanciu (VERTIK)" userId="157a72c8-8b27-47d4-b9cb-f3f78052c39d" providerId="ADAL" clId="{F0D1F735-5484-4F91-A541-A6B3BF391711}" dt="2024-02-15T09:24:50.153" v="347" actId="478"/>
          <ac:picMkLst>
            <pc:docMk/>
            <pc:sldMk cId="1355394468" sldId="877"/>
            <ac:picMk id="62" creationId="{4AE18B53-3D70-24F5-A3D5-0F06BCB11939}"/>
          </ac:picMkLst>
        </pc:picChg>
        <pc:picChg chg="add del mod">
          <ac:chgData name="Madalina Stanciu (VERTIK)" userId="157a72c8-8b27-47d4-b9cb-f3f78052c39d" providerId="ADAL" clId="{F0D1F735-5484-4F91-A541-A6B3BF391711}" dt="2024-02-16T14:06:21.102" v="3158" actId="478"/>
          <ac:picMkLst>
            <pc:docMk/>
            <pc:sldMk cId="1355394468" sldId="877"/>
            <ac:picMk id="88" creationId="{645AF1C7-D171-3A27-31A7-BEA7EB42009D}"/>
          </ac:picMkLst>
        </pc:picChg>
        <pc:cxnChg chg="add del mod">
          <ac:chgData name="Madalina Stanciu (VERTIK)" userId="157a72c8-8b27-47d4-b9cb-f3f78052c39d" providerId="ADAL" clId="{F0D1F735-5484-4F91-A541-A6B3BF391711}" dt="2024-02-15T09:23:51.280" v="330" actId="478"/>
          <ac:cxnSpMkLst>
            <pc:docMk/>
            <pc:sldMk cId="1355394468" sldId="877"/>
            <ac:cxnSpMk id="8" creationId="{F4DC9D0E-9FC7-6F95-FF2C-BD6F1D796A21}"/>
          </ac:cxnSpMkLst>
        </pc:cxnChg>
        <pc:cxnChg chg="add del mod">
          <ac:chgData name="Madalina Stanciu (VERTIK)" userId="157a72c8-8b27-47d4-b9cb-f3f78052c39d" providerId="ADAL" clId="{F0D1F735-5484-4F91-A541-A6B3BF391711}" dt="2024-02-15T09:23:51.280" v="330" actId="478"/>
          <ac:cxnSpMkLst>
            <pc:docMk/>
            <pc:sldMk cId="1355394468" sldId="877"/>
            <ac:cxnSpMk id="19" creationId="{4AACCBD1-ADEA-08D0-77F1-0AE99C217B95}"/>
          </ac:cxnSpMkLst>
        </pc:cxnChg>
        <pc:cxnChg chg="add del mod">
          <ac:chgData name="Madalina Stanciu (VERTIK)" userId="157a72c8-8b27-47d4-b9cb-f3f78052c39d" providerId="ADAL" clId="{F0D1F735-5484-4F91-A541-A6B3BF391711}" dt="2024-02-15T09:23:51.280" v="330" actId="478"/>
          <ac:cxnSpMkLst>
            <pc:docMk/>
            <pc:sldMk cId="1355394468" sldId="877"/>
            <ac:cxnSpMk id="20" creationId="{CA80C2BF-40F5-A6B1-6417-BBCCD7EFA11D}"/>
          </ac:cxnSpMkLst>
        </pc:cxnChg>
        <pc:cxnChg chg="add del mod">
          <ac:chgData name="Madalina Stanciu (VERTIK)" userId="157a72c8-8b27-47d4-b9cb-f3f78052c39d" providerId="ADAL" clId="{F0D1F735-5484-4F91-A541-A6B3BF391711}" dt="2024-02-15T09:23:51.280" v="330" actId="478"/>
          <ac:cxnSpMkLst>
            <pc:docMk/>
            <pc:sldMk cId="1355394468" sldId="877"/>
            <ac:cxnSpMk id="21" creationId="{932A47E1-B4D7-8CD2-343B-8B5555E1F422}"/>
          </ac:cxnSpMkLst>
        </pc:cxnChg>
        <pc:cxnChg chg="del">
          <ac:chgData name="Madalina Stanciu (VERTIK)" userId="157a72c8-8b27-47d4-b9cb-f3f78052c39d" providerId="ADAL" clId="{F0D1F735-5484-4F91-A541-A6B3BF391711}" dt="2024-02-15T08:58:58.081" v="129" actId="478"/>
          <ac:cxnSpMkLst>
            <pc:docMk/>
            <pc:sldMk cId="1355394468" sldId="877"/>
            <ac:cxnSpMk id="22" creationId="{D7262D9B-F18F-BAB2-6A0C-61A8D9BD8AA1}"/>
          </ac:cxnSpMkLst>
        </pc:cxnChg>
        <pc:cxnChg chg="del">
          <ac:chgData name="Madalina Stanciu (VERTIK)" userId="157a72c8-8b27-47d4-b9cb-f3f78052c39d" providerId="ADAL" clId="{F0D1F735-5484-4F91-A541-A6B3BF391711}" dt="2024-02-15T08:58:58.081" v="129" actId="478"/>
          <ac:cxnSpMkLst>
            <pc:docMk/>
            <pc:sldMk cId="1355394468" sldId="877"/>
            <ac:cxnSpMk id="23" creationId="{FEE225EB-7520-6A7B-7D71-7B6A45320CA7}"/>
          </ac:cxnSpMkLst>
        </pc:cxnChg>
        <pc:cxnChg chg="del">
          <ac:chgData name="Madalina Stanciu (VERTIK)" userId="157a72c8-8b27-47d4-b9cb-f3f78052c39d" providerId="ADAL" clId="{F0D1F735-5484-4F91-A541-A6B3BF391711}" dt="2024-02-15T08:58:58.081" v="129" actId="478"/>
          <ac:cxnSpMkLst>
            <pc:docMk/>
            <pc:sldMk cId="1355394468" sldId="877"/>
            <ac:cxnSpMk id="24" creationId="{95440774-1B1F-7938-DBE5-1C535AE0D7F3}"/>
          </ac:cxnSpMkLst>
        </pc:cxnChg>
        <pc:cxnChg chg="del">
          <ac:chgData name="Madalina Stanciu (VERTIK)" userId="157a72c8-8b27-47d4-b9cb-f3f78052c39d" providerId="ADAL" clId="{F0D1F735-5484-4F91-A541-A6B3BF391711}" dt="2024-02-15T08:58:58.081" v="129" actId="478"/>
          <ac:cxnSpMkLst>
            <pc:docMk/>
            <pc:sldMk cId="1355394468" sldId="877"/>
            <ac:cxnSpMk id="25" creationId="{437CE0ED-E787-1757-61C1-C173CD95CFCF}"/>
          </ac:cxnSpMkLst>
        </pc:cxnChg>
        <pc:cxnChg chg="add del mod">
          <ac:chgData name="Madalina Stanciu (VERTIK)" userId="157a72c8-8b27-47d4-b9cb-f3f78052c39d" providerId="ADAL" clId="{F0D1F735-5484-4F91-A541-A6B3BF391711}" dt="2024-02-15T09:23:51.280" v="330" actId="478"/>
          <ac:cxnSpMkLst>
            <pc:docMk/>
            <pc:sldMk cId="1355394468" sldId="877"/>
            <ac:cxnSpMk id="26" creationId="{EB5169FD-A6A1-2B5B-9A87-8823325D8CC4}"/>
          </ac:cxnSpMkLst>
        </pc:cxnChg>
        <pc:cxnChg chg="del">
          <ac:chgData name="Madalina Stanciu (VERTIK)" userId="157a72c8-8b27-47d4-b9cb-f3f78052c39d" providerId="ADAL" clId="{F0D1F735-5484-4F91-A541-A6B3BF391711}" dt="2024-02-15T08:58:58.081" v="129" actId="478"/>
          <ac:cxnSpMkLst>
            <pc:docMk/>
            <pc:sldMk cId="1355394468" sldId="877"/>
            <ac:cxnSpMk id="38" creationId="{C4C8D044-E483-7713-D3F8-932102F96833}"/>
          </ac:cxnSpMkLst>
        </pc:cxnChg>
        <pc:cxnChg chg="add del mod ord">
          <ac:chgData name="Madalina Stanciu (VERTIK)" userId="157a72c8-8b27-47d4-b9cb-f3f78052c39d" providerId="ADAL" clId="{F0D1F735-5484-4F91-A541-A6B3BF391711}" dt="2024-02-15T09:23:51.280" v="330" actId="478"/>
          <ac:cxnSpMkLst>
            <pc:docMk/>
            <pc:sldMk cId="1355394468" sldId="877"/>
            <ac:cxnSpMk id="53" creationId="{28369A36-964A-384B-F56D-00C7A7A9E429}"/>
          </ac:cxnSpMkLst>
        </pc:cxnChg>
        <pc:cxnChg chg="add mod">
          <ac:chgData name="Madalina Stanciu (VERTIK)" userId="157a72c8-8b27-47d4-b9cb-f3f78052c39d" providerId="ADAL" clId="{F0D1F735-5484-4F91-A541-A6B3BF391711}" dt="2024-02-15T09:23:51.997" v="331"/>
          <ac:cxnSpMkLst>
            <pc:docMk/>
            <pc:sldMk cId="1355394468" sldId="877"/>
            <ac:cxnSpMk id="65" creationId="{92047FD1-104E-D08D-F531-F59482DAF0FF}"/>
          </ac:cxnSpMkLst>
        </pc:cxnChg>
        <pc:cxnChg chg="add mod">
          <ac:chgData name="Madalina Stanciu (VERTIK)" userId="157a72c8-8b27-47d4-b9cb-f3f78052c39d" providerId="ADAL" clId="{F0D1F735-5484-4F91-A541-A6B3BF391711}" dt="2024-02-15T09:23:51.997" v="331"/>
          <ac:cxnSpMkLst>
            <pc:docMk/>
            <pc:sldMk cId="1355394468" sldId="877"/>
            <ac:cxnSpMk id="66" creationId="{74E90555-6B7E-2B30-DAD3-2A0DA2DD81BD}"/>
          </ac:cxnSpMkLst>
        </pc:cxnChg>
        <pc:cxnChg chg="add mod">
          <ac:chgData name="Madalina Stanciu (VERTIK)" userId="157a72c8-8b27-47d4-b9cb-f3f78052c39d" providerId="ADAL" clId="{F0D1F735-5484-4F91-A541-A6B3BF391711}" dt="2024-02-15T09:23:51.997" v="331"/>
          <ac:cxnSpMkLst>
            <pc:docMk/>
            <pc:sldMk cId="1355394468" sldId="877"/>
            <ac:cxnSpMk id="67" creationId="{F19C2115-7817-AF65-CBBA-5C1485D6CCE6}"/>
          </ac:cxnSpMkLst>
        </pc:cxnChg>
        <pc:cxnChg chg="add mod">
          <ac:chgData name="Madalina Stanciu (VERTIK)" userId="157a72c8-8b27-47d4-b9cb-f3f78052c39d" providerId="ADAL" clId="{F0D1F735-5484-4F91-A541-A6B3BF391711}" dt="2024-02-15T09:23:51.997" v="331"/>
          <ac:cxnSpMkLst>
            <pc:docMk/>
            <pc:sldMk cId="1355394468" sldId="877"/>
            <ac:cxnSpMk id="68" creationId="{9F27993E-BFB5-0A54-1BC1-414684404E08}"/>
          </ac:cxnSpMkLst>
        </pc:cxnChg>
        <pc:cxnChg chg="add mod">
          <ac:chgData name="Madalina Stanciu (VERTIK)" userId="157a72c8-8b27-47d4-b9cb-f3f78052c39d" providerId="ADAL" clId="{F0D1F735-5484-4F91-A541-A6B3BF391711}" dt="2024-02-15T09:23:51.997" v="331"/>
          <ac:cxnSpMkLst>
            <pc:docMk/>
            <pc:sldMk cId="1355394468" sldId="877"/>
            <ac:cxnSpMk id="69" creationId="{76311CE8-73F8-2A70-9DE1-38183D8783A2}"/>
          </ac:cxnSpMkLst>
        </pc:cxnChg>
        <pc:cxnChg chg="add mod">
          <ac:chgData name="Madalina Stanciu (VERTIK)" userId="157a72c8-8b27-47d4-b9cb-f3f78052c39d" providerId="ADAL" clId="{F0D1F735-5484-4F91-A541-A6B3BF391711}" dt="2024-02-15T09:23:51.997" v="331"/>
          <ac:cxnSpMkLst>
            <pc:docMk/>
            <pc:sldMk cId="1355394468" sldId="877"/>
            <ac:cxnSpMk id="70" creationId="{30CC8CB3-B398-2569-BA64-F799FFF37FA2}"/>
          </ac:cxnSpMkLst>
        </pc:cxnChg>
        <pc:cxnChg chg="add mod">
          <ac:chgData name="Madalina Stanciu (VERTIK)" userId="157a72c8-8b27-47d4-b9cb-f3f78052c39d" providerId="ADAL" clId="{F0D1F735-5484-4F91-A541-A6B3BF391711}" dt="2024-02-15T09:23:51.997" v="331"/>
          <ac:cxnSpMkLst>
            <pc:docMk/>
            <pc:sldMk cId="1355394468" sldId="877"/>
            <ac:cxnSpMk id="73" creationId="{12951B16-75C2-71DC-C823-1286105A0B8A}"/>
          </ac:cxnSpMkLst>
        </pc:cxnChg>
        <pc:extLst>
          <p:ext xmlns:p="http://schemas.openxmlformats.org/presentationml/2006/main" uri="{D6D511B9-2390-475A-947B-AFAB55BFBCF1}">
            <pc226:cmChg xmlns:pc226="http://schemas.microsoft.com/office/powerpoint/2022/06/main/command" chg="add">
              <pc226:chgData name="Madalina Stanciu (VERTIK)" userId="157a72c8-8b27-47d4-b9cb-f3f78052c39d" providerId="ADAL" clId="{F0D1F735-5484-4F91-A541-A6B3BF391711}" dt="2024-02-15T09:26:30.970" v="358"/>
              <pc2:cmMkLst xmlns:pc2="http://schemas.microsoft.com/office/powerpoint/2019/9/main/command">
                <pc:docMk/>
                <pc:sldMk cId="1355394468" sldId="877"/>
                <pc2:cmMk id="{8D946951-922D-420F-8331-D750ADDA9BD4}"/>
              </pc2:cmMkLst>
            </pc226:cmChg>
          </p:ext>
        </pc:extLst>
      </pc:sldChg>
      <pc:sldChg chg="addSp delSp modSp new del mod ord">
        <pc:chgData name="Madalina Stanciu (VERTIK)" userId="157a72c8-8b27-47d4-b9cb-f3f78052c39d" providerId="ADAL" clId="{F0D1F735-5484-4F91-A541-A6B3BF391711}" dt="2024-02-29T12:46:44.494" v="4178" actId="2696"/>
        <pc:sldMkLst>
          <pc:docMk/>
          <pc:sldMk cId="2856343780" sldId="878"/>
        </pc:sldMkLst>
        <pc:spChg chg="del">
          <ac:chgData name="Madalina Stanciu (VERTIK)" userId="157a72c8-8b27-47d4-b9cb-f3f78052c39d" providerId="ADAL" clId="{F0D1F735-5484-4F91-A541-A6B3BF391711}" dt="2024-02-15T09:14:58.474" v="323" actId="478"/>
          <ac:spMkLst>
            <pc:docMk/>
            <pc:sldMk cId="2856343780" sldId="878"/>
            <ac:spMk id="2" creationId="{2572E80B-A97F-D6AE-54DC-CAFABB91EFC3}"/>
          </ac:spMkLst>
        </pc:spChg>
        <pc:spChg chg="add mod">
          <ac:chgData name="Madalina Stanciu (VERTIK)" userId="157a72c8-8b27-47d4-b9cb-f3f78052c39d" providerId="ADAL" clId="{F0D1F735-5484-4F91-A541-A6B3BF391711}" dt="2024-02-16T14:07:04.647" v="3167"/>
          <ac:spMkLst>
            <pc:docMk/>
            <pc:sldMk cId="2856343780" sldId="878"/>
            <ac:spMk id="2" creationId="{D79F3526-CEE7-14B2-1ECE-B24B3BEA52FF}"/>
          </ac:spMkLst>
        </pc:spChg>
        <pc:spChg chg="add mod">
          <ac:chgData name="Madalina Stanciu (VERTIK)" userId="157a72c8-8b27-47d4-b9cb-f3f78052c39d" providerId="ADAL" clId="{F0D1F735-5484-4F91-A541-A6B3BF391711}" dt="2024-02-16T14:07:04.647" v="3167"/>
          <ac:spMkLst>
            <pc:docMk/>
            <pc:sldMk cId="2856343780" sldId="878"/>
            <ac:spMk id="3" creationId="{5BD2FF3C-378E-4A0E-A7D9-BCBE3DC7AC2E}"/>
          </ac:spMkLst>
        </pc:spChg>
        <pc:spChg chg="del">
          <ac:chgData name="Madalina Stanciu (VERTIK)" userId="157a72c8-8b27-47d4-b9cb-f3f78052c39d" providerId="ADAL" clId="{F0D1F735-5484-4F91-A541-A6B3BF391711}" dt="2024-02-15T09:15:00.934" v="324" actId="478"/>
          <ac:spMkLst>
            <pc:docMk/>
            <pc:sldMk cId="2856343780" sldId="878"/>
            <ac:spMk id="3" creationId="{F78ABA7A-C1E1-6009-97BE-24E567310955}"/>
          </ac:spMkLst>
        </pc:spChg>
        <pc:spChg chg="add mod">
          <ac:chgData name="Madalina Stanciu (VERTIK)" userId="157a72c8-8b27-47d4-b9cb-f3f78052c39d" providerId="ADAL" clId="{F0D1F735-5484-4F91-A541-A6B3BF391711}" dt="2024-02-15T09:15:01.467" v="325"/>
          <ac:spMkLst>
            <pc:docMk/>
            <pc:sldMk cId="2856343780" sldId="878"/>
            <ac:spMk id="4" creationId="{BA26ED49-8238-347E-76A7-433CF90F4F16}"/>
          </ac:spMkLst>
        </pc:spChg>
        <pc:spChg chg="add mod">
          <ac:chgData name="Madalina Stanciu (VERTIK)" userId="157a72c8-8b27-47d4-b9cb-f3f78052c39d" providerId="ADAL" clId="{F0D1F735-5484-4F91-A541-A6B3BF391711}" dt="2024-02-15T09:15:01.467" v="325"/>
          <ac:spMkLst>
            <pc:docMk/>
            <pc:sldMk cId="2856343780" sldId="878"/>
            <ac:spMk id="5" creationId="{2F88702D-64BE-79CB-FB65-50EA09BA9158}"/>
          </ac:spMkLst>
        </pc:spChg>
        <pc:spChg chg="add mod">
          <ac:chgData name="Madalina Stanciu (VERTIK)" userId="157a72c8-8b27-47d4-b9cb-f3f78052c39d" providerId="ADAL" clId="{F0D1F735-5484-4F91-A541-A6B3BF391711}" dt="2024-02-15T09:15:01.467" v="325"/>
          <ac:spMkLst>
            <pc:docMk/>
            <pc:sldMk cId="2856343780" sldId="878"/>
            <ac:spMk id="6" creationId="{79AAD19B-3F4B-CB16-CF95-D73E883AE483}"/>
          </ac:spMkLst>
        </pc:spChg>
        <pc:spChg chg="add del mod">
          <ac:chgData name="Madalina Stanciu (VERTIK)" userId="157a72c8-8b27-47d4-b9cb-f3f78052c39d" providerId="ADAL" clId="{F0D1F735-5484-4F91-A541-A6B3BF391711}" dt="2024-02-15T10:21:59.440" v="1331" actId="478"/>
          <ac:spMkLst>
            <pc:docMk/>
            <pc:sldMk cId="2856343780" sldId="878"/>
            <ac:spMk id="7" creationId="{22F035CD-34F6-EB1D-0414-8DFD5F859BE9}"/>
          </ac:spMkLst>
        </pc:spChg>
        <pc:spChg chg="add mod">
          <ac:chgData name="Madalina Stanciu (VERTIK)" userId="157a72c8-8b27-47d4-b9cb-f3f78052c39d" providerId="ADAL" clId="{F0D1F735-5484-4F91-A541-A6B3BF391711}" dt="2024-02-15T09:15:01.467" v="325"/>
          <ac:spMkLst>
            <pc:docMk/>
            <pc:sldMk cId="2856343780" sldId="878"/>
            <ac:spMk id="9" creationId="{7EA10819-CAB8-4282-32A7-6E344640A102}"/>
          </ac:spMkLst>
        </pc:spChg>
        <pc:spChg chg="add mod">
          <ac:chgData name="Madalina Stanciu (VERTIK)" userId="157a72c8-8b27-47d4-b9cb-f3f78052c39d" providerId="ADAL" clId="{F0D1F735-5484-4F91-A541-A6B3BF391711}" dt="2024-02-16T14:05:26.545" v="3145" actId="20577"/>
          <ac:spMkLst>
            <pc:docMk/>
            <pc:sldMk cId="2856343780" sldId="878"/>
            <ac:spMk id="10" creationId="{9D0B6205-B9E1-1BD3-0300-A4175FF7984F}"/>
          </ac:spMkLst>
        </pc:spChg>
        <pc:spChg chg="add mod">
          <ac:chgData name="Madalina Stanciu (VERTIK)" userId="157a72c8-8b27-47d4-b9cb-f3f78052c39d" providerId="ADAL" clId="{F0D1F735-5484-4F91-A541-A6B3BF391711}" dt="2024-02-15T09:15:01.467" v="325"/>
          <ac:spMkLst>
            <pc:docMk/>
            <pc:sldMk cId="2856343780" sldId="878"/>
            <ac:spMk id="11" creationId="{3DC560DE-B708-1B46-32B0-644C04C57742}"/>
          </ac:spMkLst>
        </pc:spChg>
        <pc:spChg chg="add mod">
          <ac:chgData name="Madalina Stanciu (VERTIK)" userId="157a72c8-8b27-47d4-b9cb-f3f78052c39d" providerId="ADAL" clId="{F0D1F735-5484-4F91-A541-A6B3BF391711}" dt="2024-02-15T09:15:01.467" v="325"/>
          <ac:spMkLst>
            <pc:docMk/>
            <pc:sldMk cId="2856343780" sldId="878"/>
            <ac:spMk id="12" creationId="{C3CD48D2-D980-48A4-4E7C-A29ABB78DB48}"/>
          </ac:spMkLst>
        </pc:spChg>
        <pc:spChg chg="add mod">
          <ac:chgData name="Madalina Stanciu (VERTIK)" userId="157a72c8-8b27-47d4-b9cb-f3f78052c39d" providerId="ADAL" clId="{F0D1F735-5484-4F91-A541-A6B3BF391711}" dt="2024-02-15T09:15:01.467" v="325"/>
          <ac:spMkLst>
            <pc:docMk/>
            <pc:sldMk cId="2856343780" sldId="878"/>
            <ac:spMk id="13" creationId="{2841A797-23A4-21F7-0F94-98EE1EF96B0C}"/>
          </ac:spMkLst>
        </pc:spChg>
        <pc:spChg chg="add mod">
          <ac:chgData name="Madalina Stanciu (VERTIK)" userId="157a72c8-8b27-47d4-b9cb-f3f78052c39d" providerId="ADAL" clId="{F0D1F735-5484-4F91-A541-A6B3BF391711}" dt="2024-02-15T09:15:01.467" v="325"/>
          <ac:spMkLst>
            <pc:docMk/>
            <pc:sldMk cId="2856343780" sldId="878"/>
            <ac:spMk id="14" creationId="{EDFE02DD-64C9-8C94-C5BE-0865257559DA}"/>
          </ac:spMkLst>
        </pc:spChg>
        <pc:spChg chg="add mod">
          <ac:chgData name="Madalina Stanciu (VERTIK)" userId="157a72c8-8b27-47d4-b9cb-f3f78052c39d" providerId="ADAL" clId="{F0D1F735-5484-4F91-A541-A6B3BF391711}" dt="2024-02-16T14:05:33.633" v="3146" actId="108"/>
          <ac:spMkLst>
            <pc:docMk/>
            <pc:sldMk cId="2856343780" sldId="878"/>
            <ac:spMk id="15" creationId="{8ACC1D7E-D208-9912-1212-F6F63BE25E47}"/>
          </ac:spMkLst>
        </pc:spChg>
        <pc:spChg chg="add mod">
          <ac:chgData name="Madalina Stanciu (VERTIK)" userId="157a72c8-8b27-47d4-b9cb-f3f78052c39d" providerId="ADAL" clId="{F0D1F735-5484-4F91-A541-A6B3BF391711}" dt="2024-02-15T09:15:01.467" v="325"/>
          <ac:spMkLst>
            <pc:docMk/>
            <pc:sldMk cId="2856343780" sldId="878"/>
            <ac:spMk id="16" creationId="{7AA6DC29-59FB-49EE-8849-EF7C3610A816}"/>
          </ac:spMkLst>
        </pc:spChg>
        <pc:spChg chg="add mod">
          <ac:chgData name="Madalina Stanciu (VERTIK)" userId="157a72c8-8b27-47d4-b9cb-f3f78052c39d" providerId="ADAL" clId="{F0D1F735-5484-4F91-A541-A6B3BF391711}" dt="2024-02-15T09:15:01.467" v="325"/>
          <ac:spMkLst>
            <pc:docMk/>
            <pc:sldMk cId="2856343780" sldId="878"/>
            <ac:spMk id="17" creationId="{EB53C3DF-D41E-1DD7-3873-AC9A3D412BC4}"/>
          </ac:spMkLst>
        </pc:spChg>
        <pc:spChg chg="add mod">
          <ac:chgData name="Madalina Stanciu (VERTIK)" userId="157a72c8-8b27-47d4-b9cb-f3f78052c39d" providerId="ADAL" clId="{F0D1F735-5484-4F91-A541-A6B3BF391711}" dt="2024-02-16T14:05:45.711" v="3149" actId="108"/>
          <ac:spMkLst>
            <pc:docMk/>
            <pc:sldMk cId="2856343780" sldId="878"/>
            <ac:spMk id="18" creationId="{E58F282B-9110-FE05-FA66-4652AACB5FD5}"/>
          </ac:spMkLst>
        </pc:spChg>
        <pc:spChg chg="add mod">
          <ac:chgData name="Madalina Stanciu (VERTIK)" userId="157a72c8-8b27-47d4-b9cb-f3f78052c39d" providerId="ADAL" clId="{F0D1F735-5484-4F91-A541-A6B3BF391711}" dt="2024-02-15T09:15:01.467" v="325"/>
          <ac:spMkLst>
            <pc:docMk/>
            <pc:sldMk cId="2856343780" sldId="878"/>
            <ac:spMk id="19" creationId="{0847B927-7F44-2350-CEA0-63155C81ED99}"/>
          </ac:spMkLst>
        </pc:spChg>
        <pc:spChg chg="add mod">
          <ac:chgData name="Madalina Stanciu (VERTIK)" userId="157a72c8-8b27-47d4-b9cb-f3f78052c39d" providerId="ADAL" clId="{F0D1F735-5484-4F91-A541-A6B3BF391711}" dt="2024-02-15T09:15:01.467" v="325"/>
          <ac:spMkLst>
            <pc:docMk/>
            <pc:sldMk cId="2856343780" sldId="878"/>
            <ac:spMk id="20" creationId="{F3F786F2-F8A0-C106-0C4D-100A78289BB8}"/>
          </ac:spMkLst>
        </pc:spChg>
        <pc:spChg chg="add del mod">
          <ac:chgData name="Madalina Stanciu (VERTIK)" userId="157a72c8-8b27-47d4-b9cb-f3f78052c39d" providerId="ADAL" clId="{F0D1F735-5484-4F91-A541-A6B3BF391711}" dt="2024-02-16T14:07:04.163" v="3166" actId="478"/>
          <ac:spMkLst>
            <pc:docMk/>
            <pc:sldMk cId="2856343780" sldId="878"/>
            <ac:spMk id="21" creationId="{898AB00B-3123-BE26-F011-305241C5F23E}"/>
          </ac:spMkLst>
        </pc:spChg>
        <pc:spChg chg="add del mod">
          <ac:chgData name="Madalina Stanciu (VERTIK)" userId="157a72c8-8b27-47d4-b9cb-f3f78052c39d" providerId="ADAL" clId="{F0D1F735-5484-4F91-A541-A6B3BF391711}" dt="2024-02-16T14:07:04.163" v="3166" actId="478"/>
          <ac:spMkLst>
            <pc:docMk/>
            <pc:sldMk cId="2856343780" sldId="878"/>
            <ac:spMk id="22" creationId="{ABAB6053-BABC-AE12-FD3D-C9076E54966A}"/>
          </ac:spMkLst>
        </pc:spChg>
        <pc:picChg chg="add mod">
          <ac:chgData name="Madalina Stanciu (VERTIK)" userId="157a72c8-8b27-47d4-b9cb-f3f78052c39d" providerId="ADAL" clId="{F0D1F735-5484-4F91-A541-A6B3BF391711}" dt="2024-02-16T14:07:04.647" v="3167"/>
          <ac:picMkLst>
            <pc:docMk/>
            <pc:sldMk cId="2856343780" sldId="878"/>
            <ac:picMk id="7" creationId="{95C5E4C2-3DB1-F9D2-1BEB-372073A719FB}"/>
          </ac:picMkLst>
        </pc:picChg>
        <pc:picChg chg="add del mod">
          <ac:chgData name="Madalina Stanciu (VERTIK)" userId="157a72c8-8b27-47d4-b9cb-f3f78052c39d" providerId="ADAL" clId="{F0D1F735-5484-4F91-A541-A6B3BF391711}" dt="2024-02-15T10:22:01.112" v="1332" actId="478"/>
          <ac:picMkLst>
            <pc:docMk/>
            <pc:sldMk cId="2856343780" sldId="878"/>
            <ac:picMk id="8" creationId="{A98A7054-2CB3-78FA-5C3B-258F405EBD27}"/>
          </ac:picMkLst>
        </pc:picChg>
        <pc:picChg chg="add del mod">
          <ac:chgData name="Madalina Stanciu (VERTIK)" userId="157a72c8-8b27-47d4-b9cb-f3f78052c39d" providerId="ADAL" clId="{F0D1F735-5484-4F91-A541-A6B3BF391711}" dt="2024-02-16T14:07:04.163" v="3166" actId="478"/>
          <ac:picMkLst>
            <pc:docMk/>
            <pc:sldMk cId="2856343780" sldId="878"/>
            <ac:picMk id="23" creationId="{16E8B9C3-D1C3-82A1-7F12-AF663522B660}"/>
          </ac:picMkLst>
        </pc:picChg>
      </pc:sldChg>
      <pc:sldChg chg="addSp delSp modSp new del mod">
        <pc:chgData name="Madalina Stanciu (VERTIK)" userId="157a72c8-8b27-47d4-b9cb-f3f78052c39d" providerId="ADAL" clId="{F0D1F735-5484-4F91-A541-A6B3BF391711}" dt="2024-02-29T13:41:43.098" v="4651" actId="2696"/>
        <pc:sldMkLst>
          <pc:docMk/>
          <pc:sldMk cId="4252756259" sldId="879"/>
        </pc:sldMkLst>
        <pc:spChg chg="del">
          <ac:chgData name="Madalina Stanciu (VERTIK)" userId="157a72c8-8b27-47d4-b9cb-f3f78052c39d" providerId="ADAL" clId="{F0D1F735-5484-4F91-A541-A6B3BF391711}" dt="2024-02-15T09:23:03.664" v="327" actId="478"/>
          <ac:spMkLst>
            <pc:docMk/>
            <pc:sldMk cId="4252756259" sldId="879"/>
            <ac:spMk id="2" creationId="{2C47F59B-3D03-C404-A087-579FBD129BED}"/>
          </ac:spMkLst>
        </pc:spChg>
        <pc:spChg chg="add mod">
          <ac:chgData name="Madalina Stanciu (VERTIK)" userId="157a72c8-8b27-47d4-b9cb-f3f78052c39d" providerId="ADAL" clId="{F0D1F735-5484-4F91-A541-A6B3BF391711}" dt="2024-02-16T14:07:12.833" v="3169"/>
          <ac:spMkLst>
            <pc:docMk/>
            <pc:sldMk cId="4252756259" sldId="879"/>
            <ac:spMk id="2" creationId="{E7DD5F91-8AE1-6C8D-1603-1A02BBC2FEB8}"/>
          </ac:spMkLst>
        </pc:spChg>
        <pc:spChg chg="del">
          <ac:chgData name="Madalina Stanciu (VERTIK)" userId="157a72c8-8b27-47d4-b9cb-f3f78052c39d" providerId="ADAL" clId="{F0D1F735-5484-4F91-A541-A6B3BF391711}" dt="2024-02-15T09:23:04.896" v="328" actId="478"/>
          <ac:spMkLst>
            <pc:docMk/>
            <pc:sldMk cId="4252756259" sldId="879"/>
            <ac:spMk id="3" creationId="{865F3DB1-8E4F-0844-885F-BB4F2D45FDEC}"/>
          </ac:spMkLst>
        </pc:spChg>
        <pc:spChg chg="add mod">
          <ac:chgData name="Madalina Stanciu (VERTIK)" userId="157a72c8-8b27-47d4-b9cb-f3f78052c39d" providerId="ADAL" clId="{F0D1F735-5484-4F91-A541-A6B3BF391711}" dt="2024-02-16T14:07:12.833" v="3169"/>
          <ac:spMkLst>
            <pc:docMk/>
            <pc:sldMk cId="4252756259" sldId="879"/>
            <ac:spMk id="3" creationId="{9BAE7605-280F-578F-F95D-2F190907BC86}"/>
          </ac:spMkLst>
        </pc:spChg>
        <pc:spChg chg="add mod">
          <ac:chgData name="Madalina Stanciu (VERTIK)" userId="157a72c8-8b27-47d4-b9cb-f3f78052c39d" providerId="ADAL" clId="{F0D1F735-5484-4F91-A541-A6B3BF391711}" dt="2024-02-15T09:23:05.698" v="329"/>
          <ac:spMkLst>
            <pc:docMk/>
            <pc:sldMk cId="4252756259" sldId="879"/>
            <ac:spMk id="4" creationId="{EB194C2B-1958-CF86-6285-884B42BE8BE5}"/>
          </ac:spMkLst>
        </pc:spChg>
        <pc:spChg chg="add mod">
          <ac:chgData name="Madalina Stanciu (VERTIK)" userId="157a72c8-8b27-47d4-b9cb-f3f78052c39d" providerId="ADAL" clId="{F0D1F735-5484-4F91-A541-A6B3BF391711}" dt="2024-02-15T09:23:05.698" v="329"/>
          <ac:spMkLst>
            <pc:docMk/>
            <pc:sldMk cId="4252756259" sldId="879"/>
            <ac:spMk id="5" creationId="{1B694D2F-8B98-5D4C-708B-64BFF5122FE5}"/>
          </ac:spMkLst>
        </pc:spChg>
        <pc:spChg chg="add mod">
          <ac:chgData name="Madalina Stanciu (VERTIK)" userId="157a72c8-8b27-47d4-b9cb-f3f78052c39d" providerId="ADAL" clId="{F0D1F735-5484-4F91-A541-A6B3BF391711}" dt="2024-02-15T09:23:05.698" v="329"/>
          <ac:spMkLst>
            <pc:docMk/>
            <pc:sldMk cId="4252756259" sldId="879"/>
            <ac:spMk id="6" creationId="{3D0ED8AB-4028-6892-81C4-73D31AC8192D}"/>
          </ac:spMkLst>
        </pc:spChg>
        <pc:spChg chg="add del mod">
          <ac:chgData name="Madalina Stanciu (VERTIK)" userId="157a72c8-8b27-47d4-b9cb-f3f78052c39d" providerId="ADAL" clId="{F0D1F735-5484-4F91-A541-A6B3BF391711}" dt="2024-02-15T10:22:10.062" v="1335" actId="478"/>
          <ac:spMkLst>
            <pc:docMk/>
            <pc:sldMk cId="4252756259" sldId="879"/>
            <ac:spMk id="7" creationId="{A86A923C-6F64-1611-6369-3064AEA80EF4}"/>
          </ac:spMkLst>
        </pc:spChg>
        <pc:spChg chg="add mod">
          <ac:chgData name="Madalina Stanciu (VERTIK)" userId="157a72c8-8b27-47d4-b9cb-f3f78052c39d" providerId="ADAL" clId="{F0D1F735-5484-4F91-A541-A6B3BF391711}" dt="2024-02-15T09:23:05.698" v="329"/>
          <ac:spMkLst>
            <pc:docMk/>
            <pc:sldMk cId="4252756259" sldId="879"/>
            <ac:spMk id="9" creationId="{D365E093-18D4-16D2-2DF8-8B3E335E42E8}"/>
          </ac:spMkLst>
        </pc:spChg>
        <pc:spChg chg="add mod">
          <ac:chgData name="Madalina Stanciu (VERTIK)" userId="157a72c8-8b27-47d4-b9cb-f3f78052c39d" providerId="ADAL" clId="{F0D1F735-5484-4F91-A541-A6B3BF391711}" dt="2024-02-15T09:23:05.698" v="329"/>
          <ac:spMkLst>
            <pc:docMk/>
            <pc:sldMk cId="4252756259" sldId="879"/>
            <ac:spMk id="10" creationId="{FAA06BCF-F474-5F2A-1D0C-80F2F4D2CDB1}"/>
          </ac:spMkLst>
        </pc:spChg>
        <pc:spChg chg="add mod">
          <ac:chgData name="Madalina Stanciu (VERTIK)" userId="157a72c8-8b27-47d4-b9cb-f3f78052c39d" providerId="ADAL" clId="{F0D1F735-5484-4F91-A541-A6B3BF391711}" dt="2024-02-15T10:22:08.033" v="1334" actId="1076"/>
          <ac:spMkLst>
            <pc:docMk/>
            <pc:sldMk cId="4252756259" sldId="879"/>
            <ac:spMk id="11" creationId="{DB346178-41F0-5E38-5522-B16A394B5022}"/>
          </ac:spMkLst>
        </pc:spChg>
        <pc:spChg chg="add mod">
          <ac:chgData name="Madalina Stanciu (VERTIK)" userId="157a72c8-8b27-47d4-b9cb-f3f78052c39d" providerId="ADAL" clId="{F0D1F735-5484-4F91-A541-A6B3BF391711}" dt="2024-02-15T09:23:05.698" v="329"/>
          <ac:spMkLst>
            <pc:docMk/>
            <pc:sldMk cId="4252756259" sldId="879"/>
            <ac:spMk id="12" creationId="{B3814BF0-8793-EE43-22A3-5DD029D1B471}"/>
          </ac:spMkLst>
        </pc:spChg>
        <pc:spChg chg="add mod">
          <ac:chgData name="Madalina Stanciu (VERTIK)" userId="157a72c8-8b27-47d4-b9cb-f3f78052c39d" providerId="ADAL" clId="{F0D1F735-5484-4F91-A541-A6B3BF391711}" dt="2024-02-15T09:23:05.698" v="329"/>
          <ac:spMkLst>
            <pc:docMk/>
            <pc:sldMk cId="4252756259" sldId="879"/>
            <ac:spMk id="13" creationId="{77500861-5C21-1026-7C18-8FD99FAF9EF0}"/>
          </ac:spMkLst>
        </pc:spChg>
        <pc:spChg chg="add mod">
          <ac:chgData name="Madalina Stanciu (VERTIK)" userId="157a72c8-8b27-47d4-b9cb-f3f78052c39d" providerId="ADAL" clId="{F0D1F735-5484-4F91-A541-A6B3BF391711}" dt="2024-02-15T09:23:05.698" v="329"/>
          <ac:spMkLst>
            <pc:docMk/>
            <pc:sldMk cId="4252756259" sldId="879"/>
            <ac:spMk id="14" creationId="{E29BF5C4-DF38-A846-1380-A39A8791DDDC}"/>
          </ac:spMkLst>
        </pc:spChg>
        <pc:spChg chg="add mod">
          <ac:chgData name="Madalina Stanciu (VERTIK)" userId="157a72c8-8b27-47d4-b9cb-f3f78052c39d" providerId="ADAL" clId="{F0D1F735-5484-4F91-A541-A6B3BF391711}" dt="2024-02-20T09:29:40.529" v="3913" actId="13926"/>
          <ac:spMkLst>
            <pc:docMk/>
            <pc:sldMk cId="4252756259" sldId="879"/>
            <ac:spMk id="15" creationId="{9A51BAA1-12BA-DD24-8DC9-A84A163950A8}"/>
          </ac:spMkLst>
        </pc:spChg>
        <pc:spChg chg="add mod">
          <ac:chgData name="Madalina Stanciu (VERTIK)" userId="157a72c8-8b27-47d4-b9cb-f3f78052c39d" providerId="ADAL" clId="{F0D1F735-5484-4F91-A541-A6B3BF391711}" dt="2024-02-15T09:23:05.698" v="329"/>
          <ac:spMkLst>
            <pc:docMk/>
            <pc:sldMk cId="4252756259" sldId="879"/>
            <ac:spMk id="16" creationId="{D0AE675F-16CE-6427-6E63-26AD7AAA2B0C}"/>
          </ac:spMkLst>
        </pc:spChg>
        <pc:spChg chg="add mod">
          <ac:chgData name="Madalina Stanciu (VERTIK)" userId="157a72c8-8b27-47d4-b9cb-f3f78052c39d" providerId="ADAL" clId="{F0D1F735-5484-4F91-A541-A6B3BF391711}" dt="2024-02-15T09:23:05.698" v="329"/>
          <ac:spMkLst>
            <pc:docMk/>
            <pc:sldMk cId="4252756259" sldId="879"/>
            <ac:spMk id="17" creationId="{E77C854B-03A1-B317-175B-4D6D60F9770C}"/>
          </ac:spMkLst>
        </pc:spChg>
        <pc:spChg chg="add mod">
          <ac:chgData name="Madalina Stanciu (VERTIK)" userId="157a72c8-8b27-47d4-b9cb-f3f78052c39d" providerId="ADAL" clId="{F0D1F735-5484-4F91-A541-A6B3BF391711}" dt="2024-02-15T09:23:05.698" v="329"/>
          <ac:spMkLst>
            <pc:docMk/>
            <pc:sldMk cId="4252756259" sldId="879"/>
            <ac:spMk id="18" creationId="{30EC06A6-4AC5-4AE4-0B83-4655AC430E3C}"/>
          </ac:spMkLst>
        </pc:spChg>
        <pc:spChg chg="add mod">
          <ac:chgData name="Madalina Stanciu (VERTIK)" userId="157a72c8-8b27-47d4-b9cb-f3f78052c39d" providerId="ADAL" clId="{F0D1F735-5484-4F91-A541-A6B3BF391711}" dt="2024-02-15T09:23:05.698" v="329"/>
          <ac:spMkLst>
            <pc:docMk/>
            <pc:sldMk cId="4252756259" sldId="879"/>
            <ac:spMk id="19" creationId="{08B1E94E-08D6-679B-ADE5-E92B83044665}"/>
          </ac:spMkLst>
        </pc:spChg>
        <pc:spChg chg="add mod">
          <ac:chgData name="Madalina Stanciu (VERTIK)" userId="157a72c8-8b27-47d4-b9cb-f3f78052c39d" providerId="ADAL" clId="{F0D1F735-5484-4F91-A541-A6B3BF391711}" dt="2024-02-15T09:23:05.698" v="329"/>
          <ac:spMkLst>
            <pc:docMk/>
            <pc:sldMk cId="4252756259" sldId="879"/>
            <ac:spMk id="21" creationId="{754C4886-6667-CB00-A20D-21357D066B9E}"/>
          </ac:spMkLst>
        </pc:spChg>
        <pc:spChg chg="add mod">
          <ac:chgData name="Madalina Stanciu (VERTIK)" userId="157a72c8-8b27-47d4-b9cb-f3f78052c39d" providerId="ADAL" clId="{F0D1F735-5484-4F91-A541-A6B3BF391711}" dt="2024-02-15T09:23:05.698" v="329"/>
          <ac:spMkLst>
            <pc:docMk/>
            <pc:sldMk cId="4252756259" sldId="879"/>
            <ac:spMk id="22" creationId="{8615FB80-5989-7358-7F54-F52EACD88F35}"/>
          </ac:spMkLst>
        </pc:spChg>
        <pc:spChg chg="add del mod">
          <ac:chgData name="Madalina Stanciu (VERTIK)" userId="157a72c8-8b27-47d4-b9cb-f3f78052c39d" providerId="ADAL" clId="{F0D1F735-5484-4F91-A541-A6B3BF391711}" dt="2024-02-16T14:07:12.463" v="3168" actId="478"/>
          <ac:spMkLst>
            <pc:docMk/>
            <pc:sldMk cId="4252756259" sldId="879"/>
            <ac:spMk id="23" creationId="{FEC1CEE5-AB53-122C-F9BF-8CE24F998BDC}"/>
          </ac:spMkLst>
        </pc:spChg>
        <pc:spChg chg="add del mod">
          <ac:chgData name="Madalina Stanciu (VERTIK)" userId="157a72c8-8b27-47d4-b9cb-f3f78052c39d" providerId="ADAL" clId="{F0D1F735-5484-4F91-A541-A6B3BF391711}" dt="2024-02-16T14:07:12.463" v="3168" actId="478"/>
          <ac:spMkLst>
            <pc:docMk/>
            <pc:sldMk cId="4252756259" sldId="879"/>
            <ac:spMk id="24" creationId="{157E7BA0-EFB7-150F-E693-EC207CD73999}"/>
          </ac:spMkLst>
        </pc:spChg>
        <pc:graphicFrameChg chg="add mod">
          <ac:chgData name="Madalina Stanciu (VERTIK)" userId="157a72c8-8b27-47d4-b9cb-f3f78052c39d" providerId="ADAL" clId="{F0D1F735-5484-4F91-A541-A6B3BF391711}" dt="2024-02-15T09:23:05.698" v="329"/>
          <ac:graphicFrameMkLst>
            <pc:docMk/>
            <pc:sldMk cId="4252756259" sldId="879"/>
            <ac:graphicFrameMk id="20" creationId="{02B17A64-23BF-050C-D2C0-26B1A2EBE102}"/>
          </ac:graphicFrameMkLst>
        </pc:graphicFrameChg>
        <pc:picChg chg="add mod">
          <ac:chgData name="Madalina Stanciu (VERTIK)" userId="157a72c8-8b27-47d4-b9cb-f3f78052c39d" providerId="ADAL" clId="{F0D1F735-5484-4F91-A541-A6B3BF391711}" dt="2024-02-16T14:07:12.833" v="3169"/>
          <ac:picMkLst>
            <pc:docMk/>
            <pc:sldMk cId="4252756259" sldId="879"/>
            <ac:picMk id="7" creationId="{B21ADB58-4E4C-218A-3466-263457B510ED}"/>
          </ac:picMkLst>
        </pc:picChg>
        <pc:picChg chg="add del mod">
          <ac:chgData name="Madalina Stanciu (VERTIK)" userId="157a72c8-8b27-47d4-b9cb-f3f78052c39d" providerId="ADAL" clId="{F0D1F735-5484-4F91-A541-A6B3BF391711}" dt="2024-02-15T10:22:12.338" v="1336" actId="478"/>
          <ac:picMkLst>
            <pc:docMk/>
            <pc:sldMk cId="4252756259" sldId="879"/>
            <ac:picMk id="8" creationId="{933A91D7-86BE-6257-2D60-4CBA0C1618E7}"/>
          </ac:picMkLst>
        </pc:picChg>
        <pc:picChg chg="add del mod">
          <ac:chgData name="Madalina Stanciu (VERTIK)" userId="157a72c8-8b27-47d4-b9cb-f3f78052c39d" providerId="ADAL" clId="{F0D1F735-5484-4F91-A541-A6B3BF391711}" dt="2024-02-16T14:07:12.463" v="3168" actId="478"/>
          <ac:picMkLst>
            <pc:docMk/>
            <pc:sldMk cId="4252756259" sldId="879"/>
            <ac:picMk id="25" creationId="{CE69D6E7-04C5-E29C-2A8E-442CEB176D04}"/>
          </ac:picMkLst>
        </pc:picChg>
      </pc:sldChg>
      <pc:sldChg chg="addSp delSp modSp new del mod">
        <pc:chgData name="Madalina Stanciu (VERTIK)" userId="157a72c8-8b27-47d4-b9cb-f3f78052c39d" providerId="ADAL" clId="{F0D1F735-5484-4F91-A541-A6B3BF391711}" dt="2024-02-15T09:47:27.327" v="1002" actId="2696"/>
        <pc:sldMkLst>
          <pc:docMk/>
          <pc:sldMk cId="4055667506" sldId="880"/>
        </pc:sldMkLst>
        <pc:spChg chg="del">
          <ac:chgData name="Madalina Stanciu (VERTIK)" userId="157a72c8-8b27-47d4-b9cb-f3f78052c39d" providerId="ADAL" clId="{F0D1F735-5484-4F91-A541-A6B3BF391711}" dt="2024-02-15T09:25:47.207" v="354" actId="478"/>
          <ac:spMkLst>
            <pc:docMk/>
            <pc:sldMk cId="4055667506" sldId="880"/>
            <ac:spMk id="2" creationId="{625B456B-71DD-FBC3-3CA2-BFC85103BC4E}"/>
          </ac:spMkLst>
        </pc:spChg>
        <pc:spChg chg="del">
          <ac:chgData name="Madalina Stanciu (VERTIK)" userId="157a72c8-8b27-47d4-b9cb-f3f78052c39d" providerId="ADAL" clId="{F0D1F735-5484-4F91-A541-A6B3BF391711}" dt="2024-02-15T09:25:48.231" v="355" actId="478"/>
          <ac:spMkLst>
            <pc:docMk/>
            <pc:sldMk cId="4055667506" sldId="880"/>
            <ac:spMk id="3" creationId="{A22DB168-081F-D431-4510-E40A67350715}"/>
          </ac:spMkLst>
        </pc:spChg>
        <pc:spChg chg="add mod">
          <ac:chgData name="Madalina Stanciu (VERTIK)" userId="157a72c8-8b27-47d4-b9cb-f3f78052c39d" providerId="ADAL" clId="{F0D1F735-5484-4F91-A541-A6B3BF391711}" dt="2024-02-15T09:44:27.806" v="999" actId="1076"/>
          <ac:spMkLst>
            <pc:docMk/>
            <pc:sldMk cId="4055667506" sldId="880"/>
            <ac:spMk id="4" creationId="{1510D283-B33B-6526-7E5E-E176B8274147}"/>
          </ac:spMkLst>
        </pc:spChg>
        <pc:spChg chg="add mod">
          <ac:chgData name="Madalina Stanciu (VERTIK)" userId="157a72c8-8b27-47d4-b9cb-f3f78052c39d" providerId="ADAL" clId="{F0D1F735-5484-4F91-A541-A6B3BF391711}" dt="2024-02-15T09:25:49.067" v="356"/>
          <ac:spMkLst>
            <pc:docMk/>
            <pc:sldMk cId="4055667506" sldId="880"/>
            <ac:spMk id="5" creationId="{6D819ED0-C003-85B8-242F-F19F2EAE00C4}"/>
          </ac:spMkLst>
        </pc:spChg>
        <pc:spChg chg="add mod">
          <ac:chgData name="Madalina Stanciu (VERTIK)" userId="157a72c8-8b27-47d4-b9cb-f3f78052c39d" providerId="ADAL" clId="{F0D1F735-5484-4F91-A541-A6B3BF391711}" dt="2024-02-15T09:25:49.067" v="356"/>
          <ac:spMkLst>
            <pc:docMk/>
            <pc:sldMk cId="4055667506" sldId="880"/>
            <ac:spMk id="6" creationId="{BC512527-2B7A-C712-367E-1125A8F8B5DE}"/>
          </ac:spMkLst>
        </pc:spChg>
        <pc:spChg chg="add mod">
          <ac:chgData name="Madalina Stanciu (VERTIK)" userId="157a72c8-8b27-47d4-b9cb-f3f78052c39d" providerId="ADAL" clId="{F0D1F735-5484-4F91-A541-A6B3BF391711}" dt="2024-02-15T09:25:49.067" v="356"/>
          <ac:spMkLst>
            <pc:docMk/>
            <pc:sldMk cId="4055667506" sldId="880"/>
            <ac:spMk id="7" creationId="{75085E6B-B63D-708E-D406-30AA9933E7E5}"/>
          </ac:spMkLst>
        </pc:spChg>
        <pc:spChg chg="add del mod">
          <ac:chgData name="Madalina Stanciu (VERTIK)" userId="157a72c8-8b27-47d4-b9cb-f3f78052c39d" providerId="ADAL" clId="{F0D1F735-5484-4F91-A541-A6B3BF391711}" dt="2024-02-15T09:45:28.033" v="1001" actId="21"/>
          <ac:spMkLst>
            <pc:docMk/>
            <pc:sldMk cId="4055667506" sldId="880"/>
            <ac:spMk id="8" creationId="{6103B1D6-DA1A-F953-2DA0-273EC5E8BE6D}"/>
          </ac:spMkLst>
        </pc:spChg>
        <pc:spChg chg="add mod">
          <ac:chgData name="Madalina Stanciu (VERTIK)" userId="157a72c8-8b27-47d4-b9cb-f3f78052c39d" providerId="ADAL" clId="{F0D1F735-5484-4F91-A541-A6B3BF391711}" dt="2024-02-15T09:25:49.067" v="356"/>
          <ac:spMkLst>
            <pc:docMk/>
            <pc:sldMk cId="4055667506" sldId="880"/>
            <ac:spMk id="9" creationId="{1D2DD30A-7385-2923-7891-C730DDEE90E7}"/>
          </ac:spMkLst>
        </pc:spChg>
        <pc:spChg chg="add del mod">
          <ac:chgData name="Madalina Stanciu (VERTIK)" userId="157a72c8-8b27-47d4-b9cb-f3f78052c39d" providerId="ADAL" clId="{F0D1F735-5484-4F91-A541-A6B3BF391711}" dt="2024-02-15T09:45:28.033" v="1001" actId="21"/>
          <ac:spMkLst>
            <pc:docMk/>
            <pc:sldMk cId="4055667506" sldId="880"/>
            <ac:spMk id="11" creationId="{311740AC-31E8-22E6-05AD-35EE86CDCADC}"/>
          </ac:spMkLst>
        </pc:spChg>
        <pc:spChg chg="add del mod">
          <ac:chgData name="Madalina Stanciu (VERTIK)" userId="157a72c8-8b27-47d4-b9cb-f3f78052c39d" providerId="ADAL" clId="{F0D1F735-5484-4F91-A541-A6B3BF391711}" dt="2024-02-15T09:45:28.033" v="1001" actId="21"/>
          <ac:spMkLst>
            <pc:docMk/>
            <pc:sldMk cId="4055667506" sldId="880"/>
            <ac:spMk id="12" creationId="{11CF68FC-9F0C-4247-1CCA-A6A681C81ECC}"/>
          </ac:spMkLst>
        </pc:spChg>
        <pc:spChg chg="add del mod">
          <ac:chgData name="Madalina Stanciu (VERTIK)" userId="157a72c8-8b27-47d4-b9cb-f3f78052c39d" providerId="ADAL" clId="{F0D1F735-5484-4F91-A541-A6B3BF391711}" dt="2024-02-15T09:45:28.033" v="1001" actId="21"/>
          <ac:spMkLst>
            <pc:docMk/>
            <pc:sldMk cId="4055667506" sldId="880"/>
            <ac:spMk id="13" creationId="{8EA92195-28A1-CDDD-7D14-3C6A9F29402D}"/>
          </ac:spMkLst>
        </pc:spChg>
        <pc:spChg chg="add del mod">
          <ac:chgData name="Madalina Stanciu (VERTIK)" userId="157a72c8-8b27-47d4-b9cb-f3f78052c39d" providerId="ADAL" clId="{F0D1F735-5484-4F91-A541-A6B3BF391711}" dt="2024-02-15T09:45:28.033" v="1001" actId="21"/>
          <ac:spMkLst>
            <pc:docMk/>
            <pc:sldMk cId="4055667506" sldId="880"/>
            <ac:spMk id="14" creationId="{7F0C860C-4D9C-0C2E-EB13-F02B700E9E4F}"/>
          </ac:spMkLst>
        </pc:spChg>
        <pc:spChg chg="add del mod">
          <ac:chgData name="Madalina Stanciu (VERTIK)" userId="157a72c8-8b27-47d4-b9cb-f3f78052c39d" providerId="ADAL" clId="{F0D1F735-5484-4F91-A541-A6B3BF391711}" dt="2024-02-15T09:45:28.033" v="1001" actId="21"/>
          <ac:spMkLst>
            <pc:docMk/>
            <pc:sldMk cId="4055667506" sldId="880"/>
            <ac:spMk id="15" creationId="{BFC1D722-CBDB-8533-25AC-044333319BA6}"/>
          </ac:spMkLst>
        </pc:spChg>
        <pc:spChg chg="add del mod">
          <ac:chgData name="Madalina Stanciu (VERTIK)" userId="157a72c8-8b27-47d4-b9cb-f3f78052c39d" providerId="ADAL" clId="{F0D1F735-5484-4F91-A541-A6B3BF391711}" dt="2024-02-15T09:45:28.033" v="1001" actId="21"/>
          <ac:spMkLst>
            <pc:docMk/>
            <pc:sldMk cId="4055667506" sldId="880"/>
            <ac:spMk id="16" creationId="{E0BCF4C0-0CB7-1649-1FB1-ED20188EBF20}"/>
          </ac:spMkLst>
        </pc:spChg>
        <pc:spChg chg="add del mod">
          <ac:chgData name="Madalina Stanciu (VERTIK)" userId="157a72c8-8b27-47d4-b9cb-f3f78052c39d" providerId="ADAL" clId="{F0D1F735-5484-4F91-A541-A6B3BF391711}" dt="2024-02-15T09:45:28.033" v="1001" actId="21"/>
          <ac:spMkLst>
            <pc:docMk/>
            <pc:sldMk cId="4055667506" sldId="880"/>
            <ac:spMk id="17" creationId="{A7D67A87-CD6E-9876-B427-1F9C7BDC45E3}"/>
          </ac:spMkLst>
        </pc:spChg>
        <pc:spChg chg="add del mod">
          <ac:chgData name="Madalina Stanciu (VERTIK)" userId="157a72c8-8b27-47d4-b9cb-f3f78052c39d" providerId="ADAL" clId="{F0D1F735-5484-4F91-A541-A6B3BF391711}" dt="2024-02-15T09:45:28.033" v="1001" actId="21"/>
          <ac:spMkLst>
            <pc:docMk/>
            <pc:sldMk cId="4055667506" sldId="880"/>
            <ac:spMk id="18" creationId="{1F4F3479-8CAE-456D-DD5F-5510E7FE0B7C}"/>
          </ac:spMkLst>
        </pc:spChg>
        <pc:spChg chg="add del mod">
          <ac:chgData name="Madalina Stanciu (VERTIK)" userId="157a72c8-8b27-47d4-b9cb-f3f78052c39d" providerId="ADAL" clId="{F0D1F735-5484-4F91-A541-A6B3BF391711}" dt="2024-02-15T09:45:28.033" v="1001" actId="21"/>
          <ac:spMkLst>
            <pc:docMk/>
            <pc:sldMk cId="4055667506" sldId="880"/>
            <ac:spMk id="19" creationId="{166D7375-1352-7985-2CE3-BF69EAD8AD12}"/>
          </ac:spMkLst>
        </pc:spChg>
        <pc:spChg chg="add del mod">
          <ac:chgData name="Madalina Stanciu (VERTIK)" userId="157a72c8-8b27-47d4-b9cb-f3f78052c39d" providerId="ADAL" clId="{F0D1F735-5484-4F91-A541-A6B3BF391711}" dt="2024-02-15T09:45:28.033" v="1001" actId="21"/>
          <ac:spMkLst>
            <pc:docMk/>
            <pc:sldMk cId="4055667506" sldId="880"/>
            <ac:spMk id="20" creationId="{691854F4-8DC6-ED18-8C53-DDB2BBE68510}"/>
          </ac:spMkLst>
        </pc:spChg>
        <pc:spChg chg="add del mod">
          <ac:chgData name="Madalina Stanciu (VERTIK)" userId="157a72c8-8b27-47d4-b9cb-f3f78052c39d" providerId="ADAL" clId="{F0D1F735-5484-4F91-A541-A6B3BF391711}" dt="2024-02-15T09:45:28.033" v="1001" actId="21"/>
          <ac:spMkLst>
            <pc:docMk/>
            <pc:sldMk cId="4055667506" sldId="880"/>
            <ac:spMk id="21" creationId="{B1A611F6-3CEF-B7CD-A82A-393FA9F9B273}"/>
          </ac:spMkLst>
        </pc:spChg>
        <pc:spChg chg="add del mod">
          <ac:chgData name="Madalina Stanciu (VERTIK)" userId="157a72c8-8b27-47d4-b9cb-f3f78052c39d" providerId="ADAL" clId="{F0D1F735-5484-4F91-A541-A6B3BF391711}" dt="2024-02-15T09:45:28.033" v="1001" actId="21"/>
          <ac:spMkLst>
            <pc:docMk/>
            <pc:sldMk cId="4055667506" sldId="880"/>
            <ac:spMk id="22" creationId="{10D94BBC-C62F-7E1C-64ED-820122B331D1}"/>
          </ac:spMkLst>
        </pc:spChg>
        <pc:spChg chg="add del mod">
          <ac:chgData name="Madalina Stanciu (VERTIK)" userId="157a72c8-8b27-47d4-b9cb-f3f78052c39d" providerId="ADAL" clId="{F0D1F735-5484-4F91-A541-A6B3BF391711}" dt="2024-02-15T09:45:28.033" v="1001" actId="21"/>
          <ac:spMkLst>
            <pc:docMk/>
            <pc:sldMk cId="4055667506" sldId="880"/>
            <ac:spMk id="23" creationId="{01D7714A-59B2-D28B-4078-3C5B0CE62F40}"/>
          </ac:spMkLst>
        </pc:spChg>
        <pc:spChg chg="add del mod">
          <ac:chgData name="Madalina Stanciu (VERTIK)" userId="157a72c8-8b27-47d4-b9cb-f3f78052c39d" providerId="ADAL" clId="{F0D1F735-5484-4F91-A541-A6B3BF391711}" dt="2024-02-15T09:45:28.033" v="1001" actId="21"/>
          <ac:spMkLst>
            <pc:docMk/>
            <pc:sldMk cId="4055667506" sldId="880"/>
            <ac:spMk id="24" creationId="{69DA299C-E82E-66EC-21B6-861B6033DF17}"/>
          </ac:spMkLst>
        </pc:spChg>
        <pc:spChg chg="add del mod">
          <ac:chgData name="Madalina Stanciu (VERTIK)" userId="157a72c8-8b27-47d4-b9cb-f3f78052c39d" providerId="ADAL" clId="{F0D1F735-5484-4F91-A541-A6B3BF391711}" dt="2024-02-15T09:45:28.033" v="1001" actId="21"/>
          <ac:spMkLst>
            <pc:docMk/>
            <pc:sldMk cId="4055667506" sldId="880"/>
            <ac:spMk id="25" creationId="{3FE55437-D10A-3EA0-2410-7C7FE9C49C1D}"/>
          </ac:spMkLst>
        </pc:spChg>
        <pc:spChg chg="add del mod">
          <ac:chgData name="Madalina Stanciu (VERTIK)" userId="157a72c8-8b27-47d4-b9cb-f3f78052c39d" providerId="ADAL" clId="{F0D1F735-5484-4F91-A541-A6B3BF391711}" dt="2024-02-15T09:45:28.033" v="1001" actId="21"/>
          <ac:spMkLst>
            <pc:docMk/>
            <pc:sldMk cId="4055667506" sldId="880"/>
            <ac:spMk id="26" creationId="{770524FD-4ED1-925F-84BC-0D808CAB5C1A}"/>
          </ac:spMkLst>
        </pc:spChg>
        <pc:spChg chg="add del mod">
          <ac:chgData name="Madalina Stanciu (VERTIK)" userId="157a72c8-8b27-47d4-b9cb-f3f78052c39d" providerId="ADAL" clId="{F0D1F735-5484-4F91-A541-A6B3BF391711}" dt="2024-02-15T09:45:28.033" v="1001" actId="21"/>
          <ac:spMkLst>
            <pc:docMk/>
            <pc:sldMk cId="4055667506" sldId="880"/>
            <ac:spMk id="27" creationId="{CA3FEC2A-3D41-CBB7-7F51-661C0F0782D0}"/>
          </ac:spMkLst>
        </pc:spChg>
        <pc:spChg chg="add mod">
          <ac:chgData name="Madalina Stanciu (VERTIK)" userId="157a72c8-8b27-47d4-b9cb-f3f78052c39d" providerId="ADAL" clId="{F0D1F735-5484-4F91-A541-A6B3BF391711}" dt="2024-02-15T09:25:49.067" v="356"/>
          <ac:spMkLst>
            <pc:docMk/>
            <pc:sldMk cId="4055667506" sldId="880"/>
            <ac:spMk id="28" creationId="{06DD9E1B-3EF5-CABE-692C-2ABC362A9EBF}"/>
          </ac:spMkLst>
        </pc:spChg>
        <pc:spChg chg="add mod">
          <ac:chgData name="Madalina Stanciu (VERTIK)" userId="157a72c8-8b27-47d4-b9cb-f3f78052c39d" providerId="ADAL" clId="{F0D1F735-5484-4F91-A541-A6B3BF391711}" dt="2024-02-15T09:25:49.067" v="356"/>
          <ac:spMkLst>
            <pc:docMk/>
            <pc:sldMk cId="4055667506" sldId="880"/>
            <ac:spMk id="29" creationId="{ADBB03BE-068C-6722-04AC-0DE9666EA9C0}"/>
          </ac:spMkLst>
        </pc:spChg>
        <pc:spChg chg="add mod">
          <ac:chgData name="Madalina Stanciu (VERTIK)" userId="157a72c8-8b27-47d4-b9cb-f3f78052c39d" providerId="ADAL" clId="{F0D1F735-5484-4F91-A541-A6B3BF391711}" dt="2024-02-15T09:25:49.067" v="356"/>
          <ac:spMkLst>
            <pc:docMk/>
            <pc:sldMk cId="4055667506" sldId="880"/>
            <ac:spMk id="30" creationId="{B3DA7F89-0574-DCFA-7B02-73A6BAF64514}"/>
          </ac:spMkLst>
        </pc:spChg>
        <pc:spChg chg="add mod">
          <ac:chgData name="Madalina Stanciu (VERTIK)" userId="157a72c8-8b27-47d4-b9cb-f3f78052c39d" providerId="ADAL" clId="{F0D1F735-5484-4F91-A541-A6B3BF391711}" dt="2024-02-15T09:25:49.067" v="356"/>
          <ac:spMkLst>
            <pc:docMk/>
            <pc:sldMk cId="4055667506" sldId="880"/>
            <ac:spMk id="31" creationId="{9E283CD9-5CF9-AE89-C0A0-3779A34F18CE}"/>
          </ac:spMkLst>
        </pc:spChg>
        <pc:spChg chg="add mod">
          <ac:chgData name="Madalina Stanciu (VERTIK)" userId="157a72c8-8b27-47d4-b9cb-f3f78052c39d" providerId="ADAL" clId="{F0D1F735-5484-4F91-A541-A6B3BF391711}" dt="2024-02-15T09:35:44.723" v="695" actId="255"/>
          <ac:spMkLst>
            <pc:docMk/>
            <pc:sldMk cId="4055667506" sldId="880"/>
            <ac:spMk id="32" creationId="{96E8B0EF-5721-F85E-D8A3-3A214E929AEB}"/>
          </ac:spMkLst>
        </pc:spChg>
        <pc:spChg chg="add mod">
          <ac:chgData name="Madalina Stanciu (VERTIK)" userId="157a72c8-8b27-47d4-b9cb-f3f78052c39d" providerId="ADAL" clId="{F0D1F735-5484-4F91-A541-A6B3BF391711}" dt="2024-02-15T09:32:11.850" v="522" actId="1035"/>
          <ac:spMkLst>
            <pc:docMk/>
            <pc:sldMk cId="4055667506" sldId="880"/>
            <ac:spMk id="33" creationId="{1CAC2498-CE66-2DAC-D8E3-6C1AFBB2F752}"/>
          </ac:spMkLst>
        </pc:spChg>
        <pc:spChg chg="add mod">
          <ac:chgData name="Madalina Stanciu (VERTIK)" userId="157a72c8-8b27-47d4-b9cb-f3f78052c39d" providerId="ADAL" clId="{F0D1F735-5484-4F91-A541-A6B3BF391711}" dt="2024-02-15T09:34:55.540" v="626" actId="1035"/>
          <ac:spMkLst>
            <pc:docMk/>
            <pc:sldMk cId="4055667506" sldId="880"/>
            <ac:spMk id="34" creationId="{0EEB603A-8CC1-2230-DB85-223045392795}"/>
          </ac:spMkLst>
        </pc:spChg>
        <pc:spChg chg="add mod">
          <ac:chgData name="Madalina Stanciu (VERTIK)" userId="157a72c8-8b27-47d4-b9cb-f3f78052c39d" providerId="ADAL" clId="{F0D1F735-5484-4F91-A541-A6B3BF391711}" dt="2024-02-15T09:25:49.067" v="356"/>
          <ac:spMkLst>
            <pc:docMk/>
            <pc:sldMk cId="4055667506" sldId="880"/>
            <ac:spMk id="35" creationId="{1154AF25-9A88-E21C-FAC3-48A5217E1AFA}"/>
          </ac:spMkLst>
        </pc:spChg>
        <pc:spChg chg="add mod">
          <ac:chgData name="Madalina Stanciu (VERTIK)" userId="157a72c8-8b27-47d4-b9cb-f3f78052c39d" providerId="ADAL" clId="{F0D1F735-5484-4F91-A541-A6B3BF391711}" dt="2024-02-15T09:25:49.067" v="356"/>
          <ac:spMkLst>
            <pc:docMk/>
            <pc:sldMk cId="4055667506" sldId="880"/>
            <ac:spMk id="36" creationId="{4535DF0F-9F2E-398F-7578-C52E69894BC7}"/>
          </ac:spMkLst>
        </pc:spChg>
        <pc:spChg chg="add mod">
          <ac:chgData name="Madalina Stanciu (VERTIK)" userId="157a72c8-8b27-47d4-b9cb-f3f78052c39d" providerId="ADAL" clId="{F0D1F735-5484-4F91-A541-A6B3BF391711}" dt="2024-02-15T09:34:15.143" v="586" actId="255"/>
          <ac:spMkLst>
            <pc:docMk/>
            <pc:sldMk cId="4055667506" sldId="880"/>
            <ac:spMk id="37" creationId="{5DAB179E-099D-6525-D5A4-328355A067B7}"/>
          </ac:spMkLst>
        </pc:spChg>
        <pc:spChg chg="add mod">
          <ac:chgData name="Madalina Stanciu (VERTIK)" userId="157a72c8-8b27-47d4-b9cb-f3f78052c39d" providerId="ADAL" clId="{F0D1F735-5484-4F91-A541-A6B3BF391711}" dt="2024-02-15T09:34:55.540" v="626" actId="1035"/>
          <ac:spMkLst>
            <pc:docMk/>
            <pc:sldMk cId="4055667506" sldId="880"/>
            <ac:spMk id="38" creationId="{49718ECB-6016-3C5A-0BE6-326582238447}"/>
          </ac:spMkLst>
        </pc:spChg>
        <pc:spChg chg="add mod">
          <ac:chgData name="Madalina Stanciu (VERTIK)" userId="157a72c8-8b27-47d4-b9cb-f3f78052c39d" providerId="ADAL" clId="{F0D1F735-5484-4F91-A541-A6B3BF391711}" dt="2024-02-15T09:35:16.034" v="687" actId="1035"/>
          <ac:spMkLst>
            <pc:docMk/>
            <pc:sldMk cId="4055667506" sldId="880"/>
            <ac:spMk id="39" creationId="{93175DEE-1F3F-A395-4F0E-3C82B5C127B9}"/>
          </ac:spMkLst>
        </pc:spChg>
        <pc:spChg chg="add mod">
          <ac:chgData name="Madalina Stanciu (VERTIK)" userId="157a72c8-8b27-47d4-b9cb-f3f78052c39d" providerId="ADAL" clId="{F0D1F735-5484-4F91-A541-A6B3BF391711}" dt="2024-02-15T09:32:11.850" v="522" actId="1035"/>
          <ac:spMkLst>
            <pc:docMk/>
            <pc:sldMk cId="4055667506" sldId="880"/>
            <ac:spMk id="40" creationId="{42B7384A-F411-D80C-7724-3E3471523464}"/>
          </ac:spMkLst>
        </pc:spChg>
        <pc:spChg chg="add mod">
          <ac:chgData name="Madalina Stanciu (VERTIK)" userId="157a72c8-8b27-47d4-b9cb-f3f78052c39d" providerId="ADAL" clId="{F0D1F735-5484-4F91-A541-A6B3BF391711}" dt="2024-02-15T09:32:11.850" v="522" actId="1035"/>
          <ac:spMkLst>
            <pc:docMk/>
            <pc:sldMk cId="4055667506" sldId="880"/>
            <ac:spMk id="41" creationId="{B406943A-1377-888F-1003-4C72B3CC77AE}"/>
          </ac:spMkLst>
        </pc:spChg>
        <pc:spChg chg="add mod">
          <ac:chgData name="Madalina Stanciu (VERTIK)" userId="157a72c8-8b27-47d4-b9cb-f3f78052c39d" providerId="ADAL" clId="{F0D1F735-5484-4F91-A541-A6B3BF391711}" dt="2024-02-15T09:34:55.540" v="626" actId="1035"/>
          <ac:spMkLst>
            <pc:docMk/>
            <pc:sldMk cId="4055667506" sldId="880"/>
            <ac:spMk id="42" creationId="{927A2DE1-FCA2-5B75-A771-185E79893D7B}"/>
          </ac:spMkLst>
        </pc:spChg>
        <pc:spChg chg="add mod">
          <ac:chgData name="Madalina Stanciu (VERTIK)" userId="157a72c8-8b27-47d4-b9cb-f3f78052c39d" providerId="ADAL" clId="{F0D1F735-5484-4F91-A541-A6B3BF391711}" dt="2024-02-15T09:34:55.540" v="626" actId="1035"/>
          <ac:spMkLst>
            <pc:docMk/>
            <pc:sldMk cId="4055667506" sldId="880"/>
            <ac:spMk id="43" creationId="{70C449AC-204D-5237-BD8F-BD5E1EC5631A}"/>
          </ac:spMkLst>
        </pc:spChg>
        <pc:spChg chg="add mod">
          <ac:chgData name="Madalina Stanciu (VERTIK)" userId="157a72c8-8b27-47d4-b9cb-f3f78052c39d" providerId="ADAL" clId="{F0D1F735-5484-4F91-A541-A6B3BF391711}" dt="2024-02-15T09:35:23.085" v="694" actId="1036"/>
          <ac:spMkLst>
            <pc:docMk/>
            <pc:sldMk cId="4055667506" sldId="880"/>
            <ac:spMk id="44" creationId="{A295A11C-5839-85F9-3076-27EA7FFF4AD7}"/>
          </ac:spMkLst>
        </pc:spChg>
        <pc:spChg chg="add mod">
          <ac:chgData name="Madalina Stanciu (VERTIK)" userId="157a72c8-8b27-47d4-b9cb-f3f78052c39d" providerId="ADAL" clId="{F0D1F735-5484-4F91-A541-A6B3BF391711}" dt="2024-02-15T09:39:21.701" v="896" actId="20577"/>
          <ac:spMkLst>
            <pc:docMk/>
            <pc:sldMk cId="4055667506" sldId="880"/>
            <ac:spMk id="45" creationId="{A03E600D-E1E0-A645-FB59-E30E342946C1}"/>
          </ac:spMkLst>
        </pc:spChg>
        <pc:spChg chg="add del mod">
          <ac:chgData name="Madalina Stanciu (VERTIK)" userId="157a72c8-8b27-47d4-b9cb-f3f78052c39d" providerId="ADAL" clId="{F0D1F735-5484-4F91-A541-A6B3BF391711}" dt="2024-02-15T09:45:28.033" v="1001" actId="21"/>
          <ac:spMkLst>
            <pc:docMk/>
            <pc:sldMk cId="4055667506" sldId="880"/>
            <ac:spMk id="46" creationId="{3985EDED-3A03-5174-5377-9883D433DDFC}"/>
          </ac:spMkLst>
        </pc:spChg>
        <pc:spChg chg="add mod">
          <ac:chgData name="Madalina Stanciu (VERTIK)" userId="157a72c8-8b27-47d4-b9cb-f3f78052c39d" providerId="ADAL" clId="{F0D1F735-5484-4F91-A541-A6B3BF391711}" dt="2024-02-15T09:34:23.341" v="591" actId="1038"/>
          <ac:spMkLst>
            <pc:docMk/>
            <pc:sldMk cId="4055667506" sldId="880"/>
            <ac:spMk id="47" creationId="{A18AD9D5-F299-B215-EBA3-DD4D2E806414}"/>
          </ac:spMkLst>
        </pc:spChg>
        <pc:spChg chg="add mod">
          <ac:chgData name="Madalina Stanciu (VERTIK)" userId="157a72c8-8b27-47d4-b9cb-f3f78052c39d" providerId="ADAL" clId="{F0D1F735-5484-4F91-A541-A6B3BF391711}" dt="2024-02-15T09:36:39.741" v="729" actId="20577"/>
          <ac:spMkLst>
            <pc:docMk/>
            <pc:sldMk cId="4055667506" sldId="880"/>
            <ac:spMk id="49" creationId="{250BEC6D-4883-6D09-A4A1-2B0071B7DC34}"/>
          </ac:spMkLst>
        </pc:spChg>
        <pc:spChg chg="add mod">
          <ac:chgData name="Madalina Stanciu (VERTIK)" userId="157a72c8-8b27-47d4-b9cb-f3f78052c39d" providerId="ADAL" clId="{F0D1F735-5484-4F91-A541-A6B3BF391711}" dt="2024-02-15T09:35:09.035" v="670" actId="1036"/>
          <ac:spMkLst>
            <pc:docMk/>
            <pc:sldMk cId="4055667506" sldId="880"/>
            <ac:spMk id="50" creationId="{AFFBFAF6-9BBA-6802-8B98-3CD85529C291}"/>
          </ac:spMkLst>
        </pc:spChg>
        <pc:spChg chg="add mod">
          <ac:chgData name="Madalina Stanciu (VERTIK)" userId="157a72c8-8b27-47d4-b9cb-f3f78052c39d" providerId="ADAL" clId="{F0D1F735-5484-4F91-A541-A6B3BF391711}" dt="2024-02-15T09:35:09.035" v="670" actId="1036"/>
          <ac:spMkLst>
            <pc:docMk/>
            <pc:sldMk cId="4055667506" sldId="880"/>
            <ac:spMk id="51" creationId="{BDE0E7DF-E5CC-5E5B-E92B-80AB256DF7EB}"/>
          </ac:spMkLst>
        </pc:spChg>
        <pc:spChg chg="add mod">
          <ac:chgData name="Madalina Stanciu (VERTIK)" userId="157a72c8-8b27-47d4-b9cb-f3f78052c39d" providerId="ADAL" clId="{F0D1F735-5484-4F91-A541-A6B3BF391711}" dt="2024-02-15T09:35:19.592" v="689" actId="20577"/>
          <ac:spMkLst>
            <pc:docMk/>
            <pc:sldMk cId="4055667506" sldId="880"/>
            <ac:spMk id="52" creationId="{293A08BA-7B12-5E8B-A964-A085887F5BF7}"/>
          </ac:spMkLst>
        </pc:spChg>
        <pc:spChg chg="add del mod">
          <ac:chgData name="Madalina Stanciu (VERTIK)" userId="157a72c8-8b27-47d4-b9cb-f3f78052c39d" providerId="ADAL" clId="{F0D1F735-5484-4F91-A541-A6B3BF391711}" dt="2024-02-15T09:45:28.033" v="1001" actId="21"/>
          <ac:spMkLst>
            <pc:docMk/>
            <pc:sldMk cId="4055667506" sldId="880"/>
            <ac:spMk id="53" creationId="{3E841519-2450-C6FB-E813-4DB6795ECD19}"/>
          </ac:spMkLst>
        </pc:spChg>
        <pc:spChg chg="add del mod">
          <ac:chgData name="Madalina Stanciu (VERTIK)" userId="157a72c8-8b27-47d4-b9cb-f3f78052c39d" providerId="ADAL" clId="{F0D1F735-5484-4F91-A541-A6B3BF391711}" dt="2024-02-15T09:45:28.033" v="1001" actId="21"/>
          <ac:spMkLst>
            <pc:docMk/>
            <pc:sldMk cId="4055667506" sldId="880"/>
            <ac:spMk id="54" creationId="{19872077-7EA5-1264-D82E-8F598675AA6F}"/>
          </ac:spMkLst>
        </pc:spChg>
        <pc:spChg chg="add del mod">
          <ac:chgData name="Madalina Stanciu (VERTIK)" userId="157a72c8-8b27-47d4-b9cb-f3f78052c39d" providerId="ADAL" clId="{F0D1F735-5484-4F91-A541-A6B3BF391711}" dt="2024-02-15T09:45:28.033" v="1001" actId="21"/>
          <ac:spMkLst>
            <pc:docMk/>
            <pc:sldMk cId="4055667506" sldId="880"/>
            <ac:spMk id="55" creationId="{DBEA67E1-945F-4803-98E4-70E6685A52FC}"/>
          </ac:spMkLst>
        </pc:spChg>
        <pc:picChg chg="add mod">
          <ac:chgData name="Madalina Stanciu (VERTIK)" userId="157a72c8-8b27-47d4-b9cb-f3f78052c39d" providerId="ADAL" clId="{F0D1F735-5484-4F91-A541-A6B3BF391711}" dt="2024-02-15T09:25:49.067" v="356"/>
          <ac:picMkLst>
            <pc:docMk/>
            <pc:sldMk cId="4055667506" sldId="880"/>
            <ac:picMk id="10" creationId="{0531BB45-770A-8834-3526-137BECDFF27D}"/>
          </ac:picMkLst>
        </pc:picChg>
      </pc:sldChg>
      <pc:sldChg chg="addSp delSp modSp new mod">
        <pc:chgData name="Madalina Stanciu (VERTIK)" userId="157a72c8-8b27-47d4-b9cb-f3f78052c39d" providerId="ADAL" clId="{F0D1F735-5484-4F91-A541-A6B3BF391711}" dt="2024-03-01T10:11:10.703" v="4693" actId="5793"/>
        <pc:sldMkLst>
          <pc:docMk/>
          <pc:sldMk cId="2515426780" sldId="881"/>
        </pc:sldMkLst>
        <pc:spChg chg="add mod">
          <ac:chgData name="Madalina Stanciu (VERTIK)" userId="157a72c8-8b27-47d4-b9cb-f3f78052c39d" providerId="ADAL" clId="{F0D1F735-5484-4F91-A541-A6B3BF391711}" dt="2024-02-16T14:06:27.698" v="3161"/>
          <ac:spMkLst>
            <pc:docMk/>
            <pc:sldMk cId="2515426780" sldId="881"/>
            <ac:spMk id="2" creationId="{2461CCE0-6536-695E-256C-5B25A40C5E4D}"/>
          </ac:spMkLst>
        </pc:spChg>
        <pc:spChg chg="del">
          <ac:chgData name="Madalina Stanciu (VERTIK)" userId="157a72c8-8b27-47d4-b9cb-f3f78052c39d" providerId="ADAL" clId="{F0D1F735-5484-4F91-A541-A6B3BF391711}" dt="2024-02-15T09:47:35.085" v="1003" actId="478"/>
          <ac:spMkLst>
            <pc:docMk/>
            <pc:sldMk cId="2515426780" sldId="881"/>
            <ac:spMk id="2" creationId="{28CF7301-7A63-799C-5A38-0F8C8C463742}"/>
          </ac:spMkLst>
        </pc:spChg>
        <pc:spChg chg="del">
          <ac:chgData name="Madalina Stanciu (VERTIK)" userId="157a72c8-8b27-47d4-b9cb-f3f78052c39d" providerId="ADAL" clId="{F0D1F735-5484-4F91-A541-A6B3BF391711}" dt="2024-02-15T09:47:36.831" v="1004" actId="478"/>
          <ac:spMkLst>
            <pc:docMk/>
            <pc:sldMk cId="2515426780" sldId="881"/>
            <ac:spMk id="3" creationId="{80E8E1E8-0E69-3224-BE37-DBED70ACB855}"/>
          </ac:spMkLst>
        </pc:spChg>
        <pc:spChg chg="add mod">
          <ac:chgData name="Madalina Stanciu (VERTIK)" userId="157a72c8-8b27-47d4-b9cb-f3f78052c39d" providerId="ADAL" clId="{F0D1F735-5484-4F91-A541-A6B3BF391711}" dt="2024-02-16T14:06:27.698" v="3161"/>
          <ac:spMkLst>
            <pc:docMk/>
            <pc:sldMk cId="2515426780" sldId="881"/>
            <ac:spMk id="3" creationId="{D923DC5F-EF17-DF7D-63BB-C39C75CD99BE}"/>
          </ac:spMkLst>
        </pc:spChg>
        <pc:spChg chg="add mod">
          <ac:chgData name="Madalina Stanciu (VERTIK)" userId="157a72c8-8b27-47d4-b9cb-f3f78052c39d" providerId="ADAL" clId="{F0D1F735-5484-4F91-A541-A6B3BF391711}" dt="2024-03-01T10:10:53.804" v="4691"/>
          <ac:spMkLst>
            <pc:docMk/>
            <pc:sldMk cId="2515426780" sldId="881"/>
            <ac:spMk id="4" creationId="{6442D791-2FFA-A502-7ACA-0892E9AD7C35}"/>
          </ac:spMkLst>
        </pc:spChg>
        <pc:spChg chg="add mod">
          <ac:chgData name="Madalina Stanciu (VERTIK)" userId="157a72c8-8b27-47d4-b9cb-f3f78052c39d" providerId="ADAL" clId="{F0D1F735-5484-4F91-A541-A6B3BF391711}" dt="2024-02-15T09:47:37.455" v="1005"/>
          <ac:spMkLst>
            <pc:docMk/>
            <pc:sldMk cId="2515426780" sldId="881"/>
            <ac:spMk id="5" creationId="{48BE5030-78B1-C186-19C5-ECDD3842B41E}"/>
          </ac:spMkLst>
        </pc:spChg>
        <pc:spChg chg="add del mod">
          <ac:chgData name="Madalina Stanciu (VERTIK)" userId="157a72c8-8b27-47d4-b9cb-f3f78052c39d" providerId="ADAL" clId="{F0D1F735-5484-4F91-A541-A6B3BF391711}" dt="2024-02-15T09:48:39.690" v="1011" actId="478"/>
          <ac:spMkLst>
            <pc:docMk/>
            <pc:sldMk cId="2515426780" sldId="881"/>
            <ac:spMk id="6" creationId="{C564F181-9643-04C4-D9E9-1AFBC434DB14}"/>
          </ac:spMkLst>
        </pc:spChg>
        <pc:spChg chg="add del mod">
          <ac:chgData name="Madalina Stanciu (VERTIK)" userId="157a72c8-8b27-47d4-b9cb-f3f78052c39d" providerId="ADAL" clId="{F0D1F735-5484-4F91-A541-A6B3BF391711}" dt="2024-02-15T09:48:35.852" v="1010" actId="478"/>
          <ac:spMkLst>
            <pc:docMk/>
            <pc:sldMk cId="2515426780" sldId="881"/>
            <ac:spMk id="7" creationId="{177536A5-1F8E-ECE0-D1C3-5BCD2D06A235}"/>
          </ac:spMkLst>
        </pc:spChg>
        <pc:spChg chg="add mod">
          <ac:chgData name="Madalina Stanciu (VERTIK)" userId="157a72c8-8b27-47d4-b9cb-f3f78052c39d" providerId="ADAL" clId="{F0D1F735-5484-4F91-A541-A6B3BF391711}" dt="2024-02-20T09:13:48.241" v="3656" actId="1037"/>
          <ac:spMkLst>
            <pc:docMk/>
            <pc:sldMk cId="2515426780" sldId="881"/>
            <ac:spMk id="7" creationId="{193BA2D1-C9E7-7288-E442-567AEC178C3A}"/>
          </ac:spMkLst>
        </pc:spChg>
        <pc:spChg chg="add del mod">
          <ac:chgData name="Madalina Stanciu (VERTIK)" userId="157a72c8-8b27-47d4-b9cb-f3f78052c39d" providerId="ADAL" clId="{F0D1F735-5484-4F91-A541-A6B3BF391711}" dt="2024-02-29T12:59:47.270" v="4239" actId="478"/>
          <ac:spMkLst>
            <pc:docMk/>
            <pc:sldMk cId="2515426780" sldId="881"/>
            <ac:spMk id="8" creationId="{1C9E8CB8-878F-39CA-B5F0-BF2F50CA3755}"/>
          </ac:spMkLst>
        </pc:spChg>
        <pc:spChg chg="add mod">
          <ac:chgData name="Madalina Stanciu (VERTIK)" userId="157a72c8-8b27-47d4-b9cb-f3f78052c39d" providerId="ADAL" clId="{F0D1F735-5484-4F91-A541-A6B3BF391711}" dt="2024-02-20T09:13:48.241" v="3656" actId="1037"/>
          <ac:spMkLst>
            <pc:docMk/>
            <pc:sldMk cId="2515426780" sldId="881"/>
            <ac:spMk id="9" creationId="{66413D94-0A7C-DB68-B67F-E4FCC2B5F8DA}"/>
          </ac:spMkLst>
        </pc:spChg>
        <pc:spChg chg="add del mod">
          <ac:chgData name="Madalina Stanciu (VERTIK)" userId="157a72c8-8b27-47d4-b9cb-f3f78052c39d" providerId="ADAL" clId="{F0D1F735-5484-4F91-A541-A6B3BF391711}" dt="2024-02-20T09:12:06.793" v="3605" actId="478"/>
          <ac:spMkLst>
            <pc:docMk/>
            <pc:sldMk cId="2515426780" sldId="881"/>
            <ac:spMk id="10" creationId="{4501E141-C262-776D-ED77-C3DB005DE54D}"/>
          </ac:spMkLst>
        </pc:spChg>
        <pc:spChg chg="add">
          <ac:chgData name="Madalina Stanciu (VERTIK)" userId="157a72c8-8b27-47d4-b9cb-f3f78052c39d" providerId="ADAL" clId="{F0D1F735-5484-4F91-A541-A6B3BF391711}" dt="2024-02-29T12:53:28.278" v="4207"/>
          <ac:spMkLst>
            <pc:docMk/>
            <pc:sldMk cId="2515426780" sldId="881"/>
            <ac:spMk id="10" creationId="{5E4A9803-EF0D-BCFC-00CE-D1B409A4E11C}"/>
          </ac:spMkLst>
        </pc:spChg>
        <pc:spChg chg="add">
          <ac:chgData name="Madalina Stanciu (VERTIK)" userId="157a72c8-8b27-47d4-b9cb-f3f78052c39d" providerId="ADAL" clId="{F0D1F735-5484-4F91-A541-A6B3BF391711}" dt="2024-02-29T12:53:28.278" v="4207"/>
          <ac:spMkLst>
            <pc:docMk/>
            <pc:sldMk cId="2515426780" sldId="881"/>
            <ac:spMk id="11" creationId="{5B49CDA0-E377-F4D2-2AED-9418C8F1FD4D}"/>
          </ac:spMkLst>
        </pc:spChg>
        <pc:spChg chg="add del mod">
          <ac:chgData name="Madalina Stanciu (VERTIK)" userId="157a72c8-8b27-47d4-b9cb-f3f78052c39d" providerId="ADAL" clId="{F0D1F735-5484-4F91-A541-A6B3BF391711}" dt="2024-02-20T09:11:01.221" v="3549" actId="478"/>
          <ac:spMkLst>
            <pc:docMk/>
            <pc:sldMk cId="2515426780" sldId="881"/>
            <ac:spMk id="11" creationId="{945375D3-EAA3-FACB-6E0A-52C6E821B093}"/>
          </ac:spMkLst>
        </pc:spChg>
        <pc:spChg chg="add del mod">
          <ac:chgData name="Madalina Stanciu (VERTIK)" userId="157a72c8-8b27-47d4-b9cb-f3f78052c39d" providerId="ADAL" clId="{F0D1F735-5484-4F91-A541-A6B3BF391711}" dt="2024-02-20T09:10:57.533" v="3546" actId="478"/>
          <ac:spMkLst>
            <pc:docMk/>
            <pc:sldMk cId="2515426780" sldId="881"/>
            <ac:spMk id="12" creationId="{053DB89F-6B31-FFF5-CD87-560C19C9A076}"/>
          </ac:spMkLst>
        </pc:spChg>
        <pc:spChg chg="add del mod">
          <ac:chgData name="Madalina Stanciu (VERTIK)" userId="157a72c8-8b27-47d4-b9cb-f3f78052c39d" providerId="ADAL" clId="{F0D1F735-5484-4F91-A541-A6B3BF391711}" dt="2024-02-20T09:12:08.481" v="3606" actId="478"/>
          <ac:spMkLst>
            <pc:docMk/>
            <pc:sldMk cId="2515426780" sldId="881"/>
            <ac:spMk id="13" creationId="{51ABE7C5-3BB2-5B47-5B98-7C0C76A1883E}"/>
          </ac:spMkLst>
        </pc:spChg>
        <pc:spChg chg="add mod">
          <ac:chgData name="Madalina Stanciu (VERTIK)" userId="157a72c8-8b27-47d4-b9cb-f3f78052c39d" providerId="ADAL" clId="{F0D1F735-5484-4F91-A541-A6B3BF391711}" dt="2024-02-29T12:51:32.339" v="4197" actId="20577"/>
          <ac:spMkLst>
            <pc:docMk/>
            <pc:sldMk cId="2515426780" sldId="881"/>
            <ac:spMk id="14" creationId="{1FB9C37D-37A4-88D7-AF68-3C86BD515A0A}"/>
          </ac:spMkLst>
        </pc:spChg>
        <pc:spChg chg="add del mod">
          <ac:chgData name="Madalina Stanciu (VERTIK)" userId="157a72c8-8b27-47d4-b9cb-f3f78052c39d" providerId="ADAL" clId="{F0D1F735-5484-4F91-A541-A6B3BF391711}" dt="2024-02-20T09:11:05.238" v="3551" actId="478"/>
          <ac:spMkLst>
            <pc:docMk/>
            <pc:sldMk cId="2515426780" sldId="881"/>
            <ac:spMk id="15" creationId="{2D757194-0AA8-A5E6-6755-A9BBBC9D61D0}"/>
          </ac:spMkLst>
        </pc:spChg>
        <pc:spChg chg="add del mod">
          <ac:chgData name="Madalina Stanciu (VERTIK)" userId="157a72c8-8b27-47d4-b9cb-f3f78052c39d" providerId="ADAL" clId="{F0D1F735-5484-4F91-A541-A6B3BF391711}" dt="2024-02-20T09:11:10.815" v="3555" actId="478"/>
          <ac:spMkLst>
            <pc:docMk/>
            <pc:sldMk cId="2515426780" sldId="881"/>
            <ac:spMk id="16" creationId="{16FC7D61-D585-3598-203F-2E568B29BA69}"/>
          </ac:spMkLst>
        </pc:spChg>
        <pc:spChg chg="add del mod">
          <ac:chgData name="Madalina Stanciu (VERTIK)" userId="157a72c8-8b27-47d4-b9cb-f3f78052c39d" providerId="ADAL" clId="{F0D1F735-5484-4F91-A541-A6B3BF391711}" dt="2024-02-20T09:10:56.623" v="3545" actId="478"/>
          <ac:spMkLst>
            <pc:docMk/>
            <pc:sldMk cId="2515426780" sldId="881"/>
            <ac:spMk id="17" creationId="{7803BF50-A0C0-37E4-8996-9A09F2E6A906}"/>
          </ac:spMkLst>
        </pc:spChg>
        <pc:spChg chg="add del mod">
          <ac:chgData name="Madalina Stanciu (VERTIK)" userId="157a72c8-8b27-47d4-b9cb-f3f78052c39d" providerId="ADAL" clId="{F0D1F735-5484-4F91-A541-A6B3BF391711}" dt="2024-02-20T09:11:00.533" v="3548" actId="478"/>
          <ac:spMkLst>
            <pc:docMk/>
            <pc:sldMk cId="2515426780" sldId="881"/>
            <ac:spMk id="18" creationId="{6C20E601-441B-485A-4CAA-D5DDAD388668}"/>
          </ac:spMkLst>
        </pc:spChg>
        <pc:spChg chg="add mod">
          <ac:chgData name="Madalina Stanciu (VERTIK)" userId="157a72c8-8b27-47d4-b9cb-f3f78052c39d" providerId="ADAL" clId="{F0D1F735-5484-4F91-A541-A6B3BF391711}" dt="2024-02-20T09:13:48.241" v="3656" actId="1037"/>
          <ac:spMkLst>
            <pc:docMk/>
            <pc:sldMk cId="2515426780" sldId="881"/>
            <ac:spMk id="19" creationId="{6D39460D-7032-4498-CFCB-9DE509C96677}"/>
          </ac:spMkLst>
        </pc:spChg>
        <pc:spChg chg="add del mod">
          <ac:chgData name="Madalina Stanciu (VERTIK)" userId="157a72c8-8b27-47d4-b9cb-f3f78052c39d" providerId="ADAL" clId="{F0D1F735-5484-4F91-A541-A6B3BF391711}" dt="2024-02-20T09:11:41.407" v="3577" actId="478"/>
          <ac:spMkLst>
            <pc:docMk/>
            <pc:sldMk cId="2515426780" sldId="881"/>
            <ac:spMk id="20" creationId="{2AFEDF21-EB91-17CF-15C9-8132B8E1E591}"/>
          </ac:spMkLst>
        </pc:spChg>
        <pc:spChg chg="add mod">
          <ac:chgData name="Madalina Stanciu (VERTIK)" userId="157a72c8-8b27-47d4-b9cb-f3f78052c39d" providerId="ADAL" clId="{F0D1F735-5484-4F91-A541-A6B3BF391711}" dt="2024-02-29T13:00:03.305" v="4266" actId="1036"/>
          <ac:spMkLst>
            <pc:docMk/>
            <pc:sldMk cId="2515426780" sldId="881"/>
            <ac:spMk id="21" creationId="{7569014F-96BD-8AEC-A441-CD56236A1366}"/>
          </ac:spMkLst>
        </pc:spChg>
        <pc:spChg chg="add del mod">
          <ac:chgData name="Madalina Stanciu (VERTIK)" userId="157a72c8-8b27-47d4-b9cb-f3f78052c39d" providerId="ADAL" clId="{F0D1F735-5484-4F91-A541-A6B3BF391711}" dt="2024-02-20T09:11:05.889" v="3552" actId="478"/>
          <ac:spMkLst>
            <pc:docMk/>
            <pc:sldMk cId="2515426780" sldId="881"/>
            <ac:spMk id="22" creationId="{1BDEFE6F-B592-ABA2-ABD1-6381FCD1ABF6}"/>
          </ac:spMkLst>
        </pc:spChg>
        <pc:spChg chg="add del mod">
          <ac:chgData name="Madalina Stanciu (VERTIK)" userId="157a72c8-8b27-47d4-b9cb-f3f78052c39d" providerId="ADAL" clId="{F0D1F735-5484-4F91-A541-A6B3BF391711}" dt="2024-02-20T09:11:04.220" v="3550" actId="478"/>
          <ac:spMkLst>
            <pc:docMk/>
            <pc:sldMk cId="2515426780" sldId="881"/>
            <ac:spMk id="23" creationId="{B7A945E4-9A46-B4C2-8273-D8A22E592641}"/>
          </ac:spMkLst>
        </pc:spChg>
        <pc:spChg chg="add del mod">
          <ac:chgData name="Madalina Stanciu (VERTIK)" userId="157a72c8-8b27-47d4-b9cb-f3f78052c39d" providerId="ADAL" clId="{F0D1F735-5484-4F91-A541-A6B3BF391711}" dt="2024-02-20T09:11:07.677" v="3553" actId="478"/>
          <ac:spMkLst>
            <pc:docMk/>
            <pc:sldMk cId="2515426780" sldId="881"/>
            <ac:spMk id="24" creationId="{F2B513E5-67E9-DE24-E078-34AEE99D1620}"/>
          </ac:spMkLst>
        </pc:spChg>
        <pc:spChg chg="add del mod">
          <ac:chgData name="Madalina Stanciu (VERTIK)" userId="157a72c8-8b27-47d4-b9cb-f3f78052c39d" providerId="ADAL" clId="{F0D1F735-5484-4F91-A541-A6B3BF391711}" dt="2024-02-20T09:11:10.037" v="3554" actId="478"/>
          <ac:spMkLst>
            <pc:docMk/>
            <pc:sldMk cId="2515426780" sldId="881"/>
            <ac:spMk id="25" creationId="{3E2BE91D-BF47-6C47-5404-71A64291D963}"/>
          </ac:spMkLst>
        </pc:spChg>
        <pc:spChg chg="add mod">
          <ac:chgData name="Madalina Stanciu (VERTIK)" userId="157a72c8-8b27-47d4-b9cb-f3f78052c39d" providerId="ADAL" clId="{F0D1F735-5484-4F91-A541-A6B3BF391711}" dt="2024-03-01T10:11:10.703" v="4693" actId="5793"/>
          <ac:spMkLst>
            <pc:docMk/>
            <pc:sldMk cId="2515426780" sldId="881"/>
            <ac:spMk id="26" creationId="{36C780AD-346C-8070-DDA5-7E6D8D63734B}"/>
          </ac:spMkLst>
        </pc:spChg>
        <pc:spChg chg="add mod">
          <ac:chgData name="Madalina Stanciu (VERTIK)" userId="157a72c8-8b27-47d4-b9cb-f3f78052c39d" providerId="ADAL" clId="{F0D1F735-5484-4F91-A541-A6B3BF391711}" dt="2024-02-20T09:13:20.787" v="3628" actId="1076"/>
          <ac:spMkLst>
            <pc:docMk/>
            <pc:sldMk cId="2515426780" sldId="881"/>
            <ac:spMk id="27" creationId="{DB81161E-43C8-8671-938D-37F0F5B9FEC4}"/>
          </ac:spMkLst>
        </pc:spChg>
        <pc:spChg chg="add mod">
          <ac:chgData name="Madalina Stanciu (VERTIK)" userId="157a72c8-8b27-47d4-b9cb-f3f78052c39d" providerId="ADAL" clId="{F0D1F735-5484-4F91-A541-A6B3BF391711}" dt="2024-02-20T09:13:48.241" v="3656" actId="1037"/>
          <ac:spMkLst>
            <pc:docMk/>
            <pc:sldMk cId="2515426780" sldId="881"/>
            <ac:spMk id="28" creationId="{B5C74BFF-6893-A5B2-32A0-E5A7AE3EE525}"/>
          </ac:spMkLst>
        </pc:spChg>
        <pc:spChg chg="add mod">
          <ac:chgData name="Madalina Stanciu (VERTIK)" userId="157a72c8-8b27-47d4-b9cb-f3f78052c39d" providerId="ADAL" clId="{F0D1F735-5484-4F91-A541-A6B3BF391711}" dt="2024-02-29T12:51:57.935" v="4201" actId="20577"/>
          <ac:spMkLst>
            <pc:docMk/>
            <pc:sldMk cId="2515426780" sldId="881"/>
            <ac:spMk id="29" creationId="{9D90A544-876D-D241-1499-536585199ED8}"/>
          </ac:spMkLst>
        </pc:spChg>
        <pc:spChg chg="add del mod">
          <ac:chgData name="Madalina Stanciu (VERTIK)" userId="157a72c8-8b27-47d4-b9cb-f3f78052c39d" providerId="ADAL" clId="{F0D1F735-5484-4F91-A541-A6B3BF391711}" dt="2024-02-20T09:11:12.912" v="3557" actId="478"/>
          <ac:spMkLst>
            <pc:docMk/>
            <pc:sldMk cId="2515426780" sldId="881"/>
            <ac:spMk id="30" creationId="{EB2298E0-F1AE-91B6-3F69-24D39D3CC434}"/>
          </ac:spMkLst>
        </pc:spChg>
        <pc:spChg chg="add del mod">
          <ac:chgData name="Madalina Stanciu (VERTIK)" userId="157a72c8-8b27-47d4-b9cb-f3f78052c39d" providerId="ADAL" clId="{F0D1F735-5484-4F91-A541-A6B3BF391711}" dt="2024-02-20T09:11:11.725" v="3556" actId="478"/>
          <ac:spMkLst>
            <pc:docMk/>
            <pc:sldMk cId="2515426780" sldId="881"/>
            <ac:spMk id="31" creationId="{166E091B-EB11-3D8C-9D25-30160A0BEDA6}"/>
          </ac:spMkLst>
        </pc:spChg>
        <pc:spChg chg="add mod">
          <ac:chgData name="Madalina Stanciu (VERTIK)" userId="157a72c8-8b27-47d4-b9cb-f3f78052c39d" providerId="ADAL" clId="{F0D1F735-5484-4F91-A541-A6B3BF391711}" dt="2024-02-15T09:47:37.455" v="1005"/>
          <ac:spMkLst>
            <pc:docMk/>
            <pc:sldMk cId="2515426780" sldId="881"/>
            <ac:spMk id="32" creationId="{69745E48-816F-2509-66A5-9B6146055722}"/>
          </ac:spMkLst>
        </pc:spChg>
        <pc:spChg chg="add mod">
          <ac:chgData name="Madalina Stanciu (VERTIK)" userId="157a72c8-8b27-47d4-b9cb-f3f78052c39d" providerId="ADAL" clId="{F0D1F735-5484-4F91-A541-A6B3BF391711}" dt="2024-02-15T09:47:37.455" v="1005"/>
          <ac:spMkLst>
            <pc:docMk/>
            <pc:sldMk cId="2515426780" sldId="881"/>
            <ac:spMk id="33" creationId="{6B0352AF-D0AF-A1D4-1392-84E4B9486922}"/>
          </ac:spMkLst>
        </pc:spChg>
        <pc:spChg chg="add mod">
          <ac:chgData name="Madalina Stanciu (VERTIK)" userId="157a72c8-8b27-47d4-b9cb-f3f78052c39d" providerId="ADAL" clId="{F0D1F735-5484-4F91-A541-A6B3BF391711}" dt="2024-02-15T14:16:13.930" v="3102" actId="20577"/>
          <ac:spMkLst>
            <pc:docMk/>
            <pc:sldMk cId="2515426780" sldId="881"/>
            <ac:spMk id="34" creationId="{7FB34804-5CCF-096A-CDB0-C30777D3D896}"/>
          </ac:spMkLst>
        </pc:spChg>
        <pc:spChg chg="add del mod">
          <ac:chgData name="Madalina Stanciu (VERTIK)" userId="157a72c8-8b27-47d4-b9cb-f3f78052c39d" providerId="ADAL" clId="{F0D1F735-5484-4F91-A541-A6B3BF391711}" dt="2024-02-16T14:06:27.267" v="3160" actId="478"/>
          <ac:spMkLst>
            <pc:docMk/>
            <pc:sldMk cId="2515426780" sldId="881"/>
            <ac:spMk id="35" creationId="{06079697-B57B-B772-D269-C8D962C31D82}"/>
          </ac:spMkLst>
        </pc:spChg>
        <pc:spChg chg="add mod">
          <ac:chgData name="Madalina Stanciu (VERTIK)" userId="157a72c8-8b27-47d4-b9cb-f3f78052c39d" providerId="ADAL" clId="{F0D1F735-5484-4F91-A541-A6B3BF391711}" dt="2024-02-29T13:00:03.305" v="4266" actId="1036"/>
          <ac:spMkLst>
            <pc:docMk/>
            <pc:sldMk cId="2515426780" sldId="881"/>
            <ac:spMk id="35" creationId="{905D52D3-08AA-0BCE-DBF8-C9BEED4EFBE6}"/>
          </ac:spMkLst>
        </pc:spChg>
        <pc:spChg chg="add del mod">
          <ac:chgData name="Madalina Stanciu (VERTIK)" userId="157a72c8-8b27-47d4-b9cb-f3f78052c39d" providerId="ADAL" clId="{F0D1F735-5484-4F91-A541-A6B3BF391711}" dt="2024-02-16T14:06:27.267" v="3160" actId="478"/>
          <ac:spMkLst>
            <pc:docMk/>
            <pc:sldMk cId="2515426780" sldId="881"/>
            <ac:spMk id="36" creationId="{D8AE7D97-1A2F-883F-9396-0297EE5F0AB5}"/>
          </ac:spMkLst>
        </pc:spChg>
        <pc:picChg chg="add mod">
          <ac:chgData name="Madalina Stanciu (VERTIK)" userId="157a72c8-8b27-47d4-b9cb-f3f78052c39d" providerId="ADAL" clId="{F0D1F735-5484-4F91-A541-A6B3BF391711}" dt="2024-02-16T14:06:27.698" v="3161"/>
          <ac:picMkLst>
            <pc:docMk/>
            <pc:sldMk cId="2515426780" sldId="881"/>
            <ac:picMk id="6" creationId="{77A6FB67-CF8D-947A-F454-E211AB15F54E}"/>
          </ac:picMkLst>
        </pc:picChg>
        <pc:picChg chg="add del mod">
          <ac:chgData name="Madalina Stanciu (VERTIK)" userId="157a72c8-8b27-47d4-b9cb-f3f78052c39d" providerId="ADAL" clId="{F0D1F735-5484-4F91-A541-A6B3BF391711}" dt="2024-02-15T09:48:40.528" v="1012" actId="478"/>
          <ac:picMkLst>
            <pc:docMk/>
            <pc:sldMk cId="2515426780" sldId="881"/>
            <ac:picMk id="9" creationId="{E0DEEBA1-2F2C-2F02-B10D-37311D2A667E}"/>
          </ac:picMkLst>
        </pc:picChg>
        <pc:picChg chg="add del mod">
          <ac:chgData name="Madalina Stanciu (VERTIK)" userId="157a72c8-8b27-47d4-b9cb-f3f78052c39d" providerId="ADAL" clId="{F0D1F735-5484-4F91-A541-A6B3BF391711}" dt="2024-02-16T14:06:27.267" v="3160" actId="478"/>
          <ac:picMkLst>
            <pc:docMk/>
            <pc:sldMk cId="2515426780" sldId="881"/>
            <ac:picMk id="37" creationId="{878D4D3F-2227-B352-B183-56B778F675DC}"/>
          </ac:picMkLst>
        </pc:picChg>
        <pc:picChg chg="add mod">
          <ac:chgData name="Madalina Stanciu (VERTIK)" userId="157a72c8-8b27-47d4-b9cb-f3f78052c39d" providerId="ADAL" clId="{F0D1F735-5484-4F91-A541-A6B3BF391711}" dt="2024-02-15T14:16:10.259" v="3101"/>
          <ac:picMkLst>
            <pc:docMk/>
            <pc:sldMk cId="2515426780" sldId="881"/>
            <ac:picMk id="38" creationId="{63D00A88-A5EB-780D-E8A0-270905F77579}"/>
          </ac:picMkLst>
        </pc:picChg>
        <pc:picChg chg="add mod">
          <ac:chgData name="Madalina Stanciu (VERTIK)" userId="157a72c8-8b27-47d4-b9cb-f3f78052c39d" providerId="ADAL" clId="{F0D1F735-5484-4F91-A541-A6B3BF391711}" dt="2024-02-15T14:16:10.259" v="3101"/>
          <ac:picMkLst>
            <pc:docMk/>
            <pc:sldMk cId="2515426780" sldId="881"/>
            <ac:picMk id="39" creationId="{6020ED86-9566-438E-3D18-89B6A653DCDD}"/>
          </ac:picMkLst>
        </pc:picChg>
        <pc:picChg chg="add mod">
          <ac:chgData name="Madalina Stanciu (VERTIK)" userId="157a72c8-8b27-47d4-b9cb-f3f78052c39d" providerId="ADAL" clId="{F0D1F735-5484-4F91-A541-A6B3BF391711}" dt="2024-02-15T14:16:10.259" v="3101"/>
          <ac:picMkLst>
            <pc:docMk/>
            <pc:sldMk cId="2515426780" sldId="881"/>
            <ac:picMk id="40" creationId="{34E70DC7-A2B3-22D0-AF33-B8D90B316D4A}"/>
          </ac:picMkLst>
        </pc:picChg>
        <pc:picChg chg="add mod">
          <ac:chgData name="Madalina Stanciu (VERTIK)" userId="157a72c8-8b27-47d4-b9cb-f3f78052c39d" providerId="ADAL" clId="{F0D1F735-5484-4F91-A541-A6B3BF391711}" dt="2024-02-15T14:16:10.259" v="3101"/>
          <ac:picMkLst>
            <pc:docMk/>
            <pc:sldMk cId="2515426780" sldId="881"/>
            <ac:picMk id="41" creationId="{592E13E8-F3E8-D525-F08C-A78BF9A5A5E8}"/>
          </ac:picMkLst>
        </pc:picChg>
        <pc:picChg chg="add mod">
          <ac:chgData name="Madalina Stanciu (VERTIK)" userId="157a72c8-8b27-47d4-b9cb-f3f78052c39d" providerId="ADAL" clId="{F0D1F735-5484-4F91-A541-A6B3BF391711}" dt="2024-02-20T09:31:09.543" v="3918" actId="1037"/>
          <ac:picMkLst>
            <pc:docMk/>
            <pc:sldMk cId="2515426780" sldId="881"/>
            <ac:picMk id="42" creationId="{67F96A84-FDF5-E60F-2E0F-28C66DBD89DD}"/>
          </ac:picMkLst>
        </pc:picChg>
        <pc:picChg chg="add mod">
          <ac:chgData name="Madalina Stanciu (VERTIK)" userId="157a72c8-8b27-47d4-b9cb-f3f78052c39d" providerId="ADAL" clId="{F0D1F735-5484-4F91-A541-A6B3BF391711}" dt="2024-02-20T09:31:09.543" v="3918" actId="1037"/>
          <ac:picMkLst>
            <pc:docMk/>
            <pc:sldMk cId="2515426780" sldId="881"/>
            <ac:picMk id="43" creationId="{C9F3A619-133E-15AB-F8A1-B23AB4F3DEC6}"/>
          </ac:picMkLst>
        </pc:picChg>
        <pc:picChg chg="add mod">
          <ac:chgData name="Madalina Stanciu (VERTIK)" userId="157a72c8-8b27-47d4-b9cb-f3f78052c39d" providerId="ADAL" clId="{F0D1F735-5484-4F91-A541-A6B3BF391711}" dt="2024-02-20T09:31:09.543" v="3918" actId="1037"/>
          <ac:picMkLst>
            <pc:docMk/>
            <pc:sldMk cId="2515426780" sldId="881"/>
            <ac:picMk id="44" creationId="{D18C1413-1BD9-4117-5CCA-84BF626F3F3E}"/>
          </ac:picMkLst>
        </pc:picChg>
      </pc:sldChg>
      <pc:sldChg chg="addSp delSp modSp new mod">
        <pc:chgData name="Madalina Stanciu (VERTIK)" userId="157a72c8-8b27-47d4-b9cb-f3f78052c39d" providerId="ADAL" clId="{F0D1F735-5484-4F91-A541-A6B3BF391711}" dt="2024-03-01T10:11:58.363" v="4697" actId="14100"/>
        <pc:sldMkLst>
          <pc:docMk/>
          <pc:sldMk cId="1940230722" sldId="882"/>
        </pc:sldMkLst>
        <pc:spChg chg="add mod">
          <ac:chgData name="Madalina Stanciu (VERTIK)" userId="157a72c8-8b27-47d4-b9cb-f3f78052c39d" providerId="ADAL" clId="{F0D1F735-5484-4F91-A541-A6B3BF391711}" dt="2024-02-16T14:06:33.748" v="3163"/>
          <ac:spMkLst>
            <pc:docMk/>
            <pc:sldMk cId="1940230722" sldId="882"/>
            <ac:spMk id="2" creationId="{6CD5BE42-DB39-7ADC-7E8D-472C369946A6}"/>
          </ac:spMkLst>
        </pc:spChg>
        <pc:spChg chg="del">
          <ac:chgData name="Madalina Stanciu (VERTIK)" userId="157a72c8-8b27-47d4-b9cb-f3f78052c39d" providerId="ADAL" clId="{F0D1F735-5484-4F91-A541-A6B3BF391711}" dt="2024-02-15T09:47:44.720" v="1007" actId="478"/>
          <ac:spMkLst>
            <pc:docMk/>
            <pc:sldMk cId="1940230722" sldId="882"/>
            <ac:spMk id="2" creationId="{A6ADA065-61C1-D8F2-DF20-2AE2BC988F0F}"/>
          </ac:spMkLst>
        </pc:spChg>
        <pc:spChg chg="add mod">
          <ac:chgData name="Madalina Stanciu (VERTIK)" userId="157a72c8-8b27-47d4-b9cb-f3f78052c39d" providerId="ADAL" clId="{F0D1F735-5484-4F91-A541-A6B3BF391711}" dt="2024-02-16T14:06:33.748" v="3163"/>
          <ac:spMkLst>
            <pc:docMk/>
            <pc:sldMk cId="1940230722" sldId="882"/>
            <ac:spMk id="3" creationId="{981D99AE-4054-A10A-3190-9C6267C99D43}"/>
          </ac:spMkLst>
        </pc:spChg>
        <pc:spChg chg="del">
          <ac:chgData name="Madalina Stanciu (VERTIK)" userId="157a72c8-8b27-47d4-b9cb-f3f78052c39d" providerId="ADAL" clId="{F0D1F735-5484-4F91-A541-A6B3BF391711}" dt="2024-02-15T09:47:45.591" v="1008" actId="478"/>
          <ac:spMkLst>
            <pc:docMk/>
            <pc:sldMk cId="1940230722" sldId="882"/>
            <ac:spMk id="3" creationId="{A6945942-8FBF-5CD8-6212-E3916540A1A3}"/>
          </ac:spMkLst>
        </pc:spChg>
        <pc:spChg chg="add del mod">
          <ac:chgData name="Madalina Stanciu (VERTIK)" userId="157a72c8-8b27-47d4-b9cb-f3f78052c39d" providerId="ADAL" clId="{F0D1F735-5484-4F91-A541-A6B3BF391711}" dt="2024-02-20T09:14:39.337" v="3673" actId="478"/>
          <ac:spMkLst>
            <pc:docMk/>
            <pc:sldMk cId="1940230722" sldId="882"/>
            <ac:spMk id="4" creationId="{DEA855E4-AB42-C559-8EED-E370EB0B6788}"/>
          </ac:spMkLst>
        </pc:spChg>
        <pc:spChg chg="add del mod">
          <ac:chgData name="Madalina Stanciu (VERTIK)" userId="157a72c8-8b27-47d4-b9cb-f3f78052c39d" providerId="ADAL" clId="{F0D1F735-5484-4F91-A541-A6B3BF391711}" dt="2024-02-20T09:14:50.092" v="3678" actId="478"/>
          <ac:spMkLst>
            <pc:docMk/>
            <pc:sldMk cId="1940230722" sldId="882"/>
            <ac:spMk id="5" creationId="{CCC68DAA-2351-884C-5FFA-09BD862A4894}"/>
          </ac:spMkLst>
        </pc:spChg>
        <pc:spChg chg="add del mod">
          <ac:chgData name="Madalina Stanciu (VERTIK)" userId="157a72c8-8b27-47d4-b9cb-f3f78052c39d" providerId="ADAL" clId="{F0D1F735-5484-4F91-A541-A6B3BF391711}" dt="2024-02-20T09:14:50.770" v="3679" actId="478"/>
          <ac:spMkLst>
            <pc:docMk/>
            <pc:sldMk cId="1940230722" sldId="882"/>
            <ac:spMk id="6" creationId="{332252A8-D4F7-A786-5100-7C034FBF7503}"/>
          </ac:spMkLst>
        </pc:spChg>
        <pc:spChg chg="add del mod">
          <ac:chgData name="Madalina Stanciu (VERTIK)" userId="157a72c8-8b27-47d4-b9cb-f3f78052c39d" providerId="ADAL" clId="{F0D1F735-5484-4F91-A541-A6B3BF391711}" dt="2024-02-20T09:14:45.699" v="3675" actId="478"/>
          <ac:spMkLst>
            <pc:docMk/>
            <pc:sldMk cId="1940230722" sldId="882"/>
            <ac:spMk id="7" creationId="{ED5E0A74-B8AB-0C6B-D72F-8312C256BA2F}"/>
          </ac:spMkLst>
        </pc:spChg>
        <pc:spChg chg="add mod">
          <ac:chgData name="Madalina Stanciu (VERTIK)" userId="157a72c8-8b27-47d4-b9cb-f3f78052c39d" providerId="ADAL" clId="{F0D1F735-5484-4F91-A541-A6B3BF391711}" dt="2024-02-29T13:04:35.255" v="4440" actId="20577"/>
          <ac:spMkLst>
            <pc:docMk/>
            <pc:sldMk cId="1940230722" sldId="882"/>
            <ac:spMk id="8" creationId="{F6F0C995-C890-2525-31E0-35D400AD30E0}"/>
          </ac:spMkLst>
        </pc:spChg>
        <pc:spChg chg="add del mod">
          <ac:chgData name="Madalina Stanciu (VERTIK)" userId="157a72c8-8b27-47d4-b9cb-f3f78052c39d" providerId="ADAL" clId="{F0D1F735-5484-4F91-A541-A6B3BF391711}" dt="2024-02-20T09:14:54.258" v="3682" actId="478"/>
          <ac:spMkLst>
            <pc:docMk/>
            <pc:sldMk cId="1940230722" sldId="882"/>
            <ac:spMk id="9" creationId="{27BB9838-D3D3-5D9A-D653-9333A6ED9842}"/>
          </ac:spMkLst>
        </pc:spChg>
        <pc:spChg chg="add del mod">
          <ac:chgData name="Madalina Stanciu (VERTIK)" userId="157a72c8-8b27-47d4-b9cb-f3f78052c39d" providerId="ADAL" clId="{F0D1F735-5484-4F91-A541-A6B3BF391711}" dt="2024-02-20T09:15:01.718" v="3685" actId="478"/>
          <ac:spMkLst>
            <pc:docMk/>
            <pc:sldMk cId="1940230722" sldId="882"/>
            <ac:spMk id="10" creationId="{BFEFF5D4-CBE3-96B9-3011-9FB251C2957D}"/>
          </ac:spMkLst>
        </pc:spChg>
        <pc:spChg chg="add del mod">
          <ac:chgData name="Madalina Stanciu (VERTIK)" userId="157a72c8-8b27-47d4-b9cb-f3f78052c39d" providerId="ADAL" clId="{F0D1F735-5484-4F91-A541-A6B3BF391711}" dt="2024-02-20T09:14:48.389" v="3676" actId="478"/>
          <ac:spMkLst>
            <pc:docMk/>
            <pc:sldMk cId="1940230722" sldId="882"/>
            <ac:spMk id="11" creationId="{386AF8B8-5DC9-E880-2C5D-B77097FF811F}"/>
          </ac:spMkLst>
        </pc:spChg>
        <pc:spChg chg="add del mod">
          <ac:chgData name="Madalina Stanciu (VERTIK)" userId="157a72c8-8b27-47d4-b9cb-f3f78052c39d" providerId="ADAL" clId="{F0D1F735-5484-4F91-A541-A6B3BF391711}" dt="2024-02-20T09:14:49.431" v="3677" actId="478"/>
          <ac:spMkLst>
            <pc:docMk/>
            <pc:sldMk cId="1940230722" sldId="882"/>
            <ac:spMk id="12" creationId="{11896AC2-DE75-CB3B-E804-5604A79E4F7E}"/>
          </ac:spMkLst>
        </pc:spChg>
        <pc:spChg chg="add mod">
          <ac:chgData name="Madalina Stanciu (VERTIK)" userId="157a72c8-8b27-47d4-b9cb-f3f78052c39d" providerId="ADAL" clId="{F0D1F735-5484-4F91-A541-A6B3BF391711}" dt="2024-02-20T09:20:44.724" v="3850" actId="1038"/>
          <ac:spMkLst>
            <pc:docMk/>
            <pc:sldMk cId="1940230722" sldId="882"/>
            <ac:spMk id="13" creationId="{D0D85034-D83C-9A3C-0467-4D3E88C554A6}"/>
          </ac:spMkLst>
        </pc:spChg>
        <pc:spChg chg="add del mod">
          <ac:chgData name="Madalina Stanciu (VERTIK)" userId="157a72c8-8b27-47d4-b9cb-f3f78052c39d" providerId="ADAL" clId="{F0D1F735-5484-4F91-A541-A6B3BF391711}" dt="2024-02-20T09:15:32.077" v="3693" actId="478"/>
          <ac:spMkLst>
            <pc:docMk/>
            <pc:sldMk cId="1940230722" sldId="882"/>
            <ac:spMk id="14" creationId="{3418D8F1-20E9-B404-190F-940403BF48CE}"/>
          </ac:spMkLst>
        </pc:spChg>
        <pc:spChg chg="add del mod">
          <ac:chgData name="Madalina Stanciu (VERTIK)" userId="157a72c8-8b27-47d4-b9cb-f3f78052c39d" providerId="ADAL" clId="{F0D1F735-5484-4F91-A541-A6B3BF391711}" dt="2024-02-20T09:14:51.600" v="3680" actId="478"/>
          <ac:spMkLst>
            <pc:docMk/>
            <pc:sldMk cId="1940230722" sldId="882"/>
            <ac:spMk id="15" creationId="{637F126F-FCFE-64B4-7F21-9DC0D09B3888}"/>
          </ac:spMkLst>
        </pc:spChg>
        <pc:spChg chg="add del mod">
          <ac:chgData name="Madalina Stanciu (VERTIK)" userId="157a72c8-8b27-47d4-b9cb-f3f78052c39d" providerId="ADAL" clId="{F0D1F735-5484-4F91-A541-A6B3BF391711}" dt="2024-02-20T09:14:53.318" v="3681" actId="478"/>
          <ac:spMkLst>
            <pc:docMk/>
            <pc:sldMk cId="1940230722" sldId="882"/>
            <ac:spMk id="16" creationId="{FD763A2E-E1F2-C77D-1580-CCD59724636A}"/>
          </ac:spMkLst>
        </pc:spChg>
        <pc:spChg chg="add del mod">
          <ac:chgData name="Madalina Stanciu (VERTIK)" userId="157a72c8-8b27-47d4-b9cb-f3f78052c39d" providerId="ADAL" clId="{F0D1F735-5484-4F91-A541-A6B3BF391711}" dt="2024-02-20T09:15:00.682" v="3684" actId="478"/>
          <ac:spMkLst>
            <pc:docMk/>
            <pc:sldMk cId="1940230722" sldId="882"/>
            <ac:spMk id="17" creationId="{BAF5A67C-E099-E25D-5DF8-2CC1E7D5A231}"/>
          </ac:spMkLst>
        </pc:spChg>
        <pc:spChg chg="add del mod">
          <ac:chgData name="Madalina Stanciu (VERTIK)" userId="157a72c8-8b27-47d4-b9cb-f3f78052c39d" providerId="ADAL" clId="{F0D1F735-5484-4F91-A541-A6B3BF391711}" dt="2024-02-20T09:14:55.653" v="3683" actId="478"/>
          <ac:spMkLst>
            <pc:docMk/>
            <pc:sldMk cId="1940230722" sldId="882"/>
            <ac:spMk id="18" creationId="{5C6892AB-2031-2CB7-B531-4A48EDB63EAE}"/>
          </ac:spMkLst>
        </pc:spChg>
        <pc:spChg chg="add mod">
          <ac:chgData name="Madalina Stanciu (VERTIK)" userId="157a72c8-8b27-47d4-b9cb-f3f78052c39d" providerId="ADAL" clId="{F0D1F735-5484-4F91-A541-A6B3BF391711}" dt="2024-02-29T13:04:20.235" v="4439" actId="1035"/>
          <ac:spMkLst>
            <pc:docMk/>
            <pc:sldMk cId="1940230722" sldId="882"/>
            <ac:spMk id="19" creationId="{DDAA8CFA-75DC-23D5-4524-2D47333D37F5}"/>
          </ac:spMkLst>
        </pc:spChg>
        <pc:spChg chg="add mod">
          <ac:chgData name="Madalina Stanciu (VERTIK)" userId="157a72c8-8b27-47d4-b9cb-f3f78052c39d" providerId="ADAL" clId="{F0D1F735-5484-4F91-A541-A6B3BF391711}" dt="2024-02-29T13:04:12.311" v="4436" actId="14100"/>
          <ac:spMkLst>
            <pc:docMk/>
            <pc:sldMk cId="1940230722" sldId="882"/>
            <ac:spMk id="20" creationId="{45BFF1FB-77D0-2849-0A91-D79A834DD50F}"/>
          </ac:spMkLst>
        </pc:spChg>
        <pc:spChg chg="add del mod">
          <ac:chgData name="Madalina Stanciu (VERTIK)" userId="157a72c8-8b27-47d4-b9cb-f3f78052c39d" providerId="ADAL" clId="{F0D1F735-5484-4F91-A541-A6B3BF391711}" dt="2024-02-20T09:15:33.415" v="3694" actId="478"/>
          <ac:spMkLst>
            <pc:docMk/>
            <pc:sldMk cId="1940230722" sldId="882"/>
            <ac:spMk id="21" creationId="{5EF87BAB-6CBD-5F45-0E57-AD8314EC0593}"/>
          </ac:spMkLst>
        </pc:spChg>
        <pc:spChg chg="add mod">
          <ac:chgData name="Madalina Stanciu (VERTIK)" userId="157a72c8-8b27-47d4-b9cb-f3f78052c39d" providerId="ADAL" clId="{F0D1F735-5484-4F91-A541-A6B3BF391711}" dt="2024-03-01T10:11:58.363" v="4697" actId="14100"/>
          <ac:spMkLst>
            <pc:docMk/>
            <pc:sldMk cId="1940230722" sldId="882"/>
            <ac:spMk id="22" creationId="{BA6B3DFF-848F-9D15-6A7B-F66D5FF320DD}"/>
          </ac:spMkLst>
        </pc:spChg>
        <pc:spChg chg="add del mod">
          <ac:chgData name="Madalina Stanciu (VERTIK)" userId="157a72c8-8b27-47d4-b9cb-f3f78052c39d" providerId="ADAL" clId="{F0D1F735-5484-4F91-A541-A6B3BF391711}" dt="2024-02-20T09:15:04.118" v="3688" actId="478"/>
          <ac:spMkLst>
            <pc:docMk/>
            <pc:sldMk cId="1940230722" sldId="882"/>
            <ac:spMk id="23" creationId="{9F874028-40D7-4653-C5C7-ADDDC681D0A6}"/>
          </ac:spMkLst>
        </pc:spChg>
        <pc:spChg chg="add del mod">
          <ac:chgData name="Madalina Stanciu (VERTIK)" userId="157a72c8-8b27-47d4-b9cb-f3f78052c39d" providerId="ADAL" clId="{F0D1F735-5484-4F91-A541-A6B3BF391711}" dt="2024-02-20T09:15:03.391" v="3687" actId="478"/>
          <ac:spMkLst>
            <pc:docMk/>
            <pc:sldMk cId="1940230722" sldId="882"/>
            <ac:spMk id="24" creationId="{05D39C6B-95DE-DCAA-B92C-EFC7C55D184B}"/>
          </ac:spMkLst>
        </pc:spChg>
        <pc:spChg chg="add del mod">
          <ac:chgData name="Madalina Stanciu (VERTIK)" userId="157a72c8-8b27-47d4-b9cb-f3f78052c39d" providerId="ADAL" clId="{F0D1F735-5484-4F91-A541-A6B3BF391711}" dt="2024-02-20T09:15:02.740" v="3686" actId="478"/>
          <ac:spMkLst>
            <pc:docMk/>
            <pc:sldMk cId="1940230722" sldId="882"/>
            <ac:spMk id="25" creationId="{C9E2A235-C84F-CBF0-5674-1152052A340E}"/>
          </ac:spMkLst>
        </pc:spChg>
        <pc:spChg chg="add mod">
          <ac:chgData name="Madalina Stanciu (VERTIK)" userId="157a72c8-8b27-47d4-b9cb-f3f78052c39d" providerId="ADAL" clId="{F0D1F735-5484-4F91-A541-A6B3BF391711}" dt="2024-02-15T14:15:55.367" v="3100" actId="1038"/>
          <ac:spMkLst>
            <pc:docMk/>
            <pc:sldMk cId="1940230722" sldId="882"/>
            <ac:spMk id="26" creationId="{1EC1EFF0-4DA5-F294-8A5F-37A8B119AB9B}"/>
          </ac:spMkLst>
        </pc:spChg>
        <pc:spChg chg="add mod">
          <ac:chgData name="Madalina Stanciu (VERTIK)" userId="157a72c8-8b27-47d4-b9cb-f3f78052c39d" providerId="ADAL" clId="{F0D1F735-5484-4F91-A541-A6B3BF391711}" dt="2024-02-15T14:15:55.367" v="3100" actId="1038"/>
          <ac:spMkLst>
            <pc:docMk/>
            <pc:sldMk cId="1940230722" sldId="882"/>
            <ac:spMk id="27" creationId="{4CA83DE4-649A-552B-C201-48F09B8EA625}"/>
          </ac:spMkLst>
        </pc:spChg>
        <pc:spChg chg="add del mod">
          <ac:chgData name="Madalina Stanciu (VERTIK)" userId="157a72c8-8b27-47d4-b9cb-f3f78052c39d" providerId="ADAL" clId="{F0D1F735-5484-4F91-A541-A6B3BF391711}" dt="2024-02-15T09:49:25.809" v="1031" actId="478"/>
          <ac:spMkLst>
            <pc:docMk/>
            <pc:sldMk cId="1940230722" sldId="882"/>
            <ac:spMk id="28" creationId="{FFEE0118-9B2B-6001-12A0-9B84D768A620}"/>
          </ac:spMkLst>
        </pc:spChg>
        <pc:spChg chg="add mod">
          <ac:chgData name="Madalina Stanciu (VERTIK)" userId="157a72c8-8b27-47d4-b9cb-f3f78052c39d" providerId="ADAL" clId="{F0D1F735-5484-4F91-A541-A6B3BF391711}" dt="2024-02-15T09:48:53.083" v="1014"/>
          <ac:spMkLst>
            <pc:docMk/>
            <pc:sldMk cId="1940230722" sldId="882"/>
            <ac:spMk id="29" creationId="{419DF93F-5D53-CA0E-A35C-753B67783DB8}"/>
          </ac:spMkLst>
        </pc:spChg>
        <pc:spChg chg="add del mod">
          <ac:chgData name="Madalina Stanciu (VERTIK)" userId="157a72c8-8b27-47d4-b9cb-f3f78052c39d" providerId="ADAL" clId="{F0D1F735-5484-4F91-A541-A6B3BF391711}" dt="2024-02-16T14:06:33.384" v="3162" actId="478"/>
          <ac:spMkLst>
            <pc:docMk/>
            <pc:sldMk cId="1940230722" sldId="882"/>
            <ac:spMk id="30" creationId="{4FB7A313-CE11-820D-ECE5-F5574F529BB2}"/>
          </ac:spMkLst>
        </pc:spChg>
        <pc:spChg chg="add del mod">
          <ac:chgData name="Madalina Stanciu (VERTIK)" userId="157a72c8-8b27-47d4-b9cb-f3f78052c39d" providerId="ADAL" clId="{F0D1F735-5484-4F91-A541-A6B3BF391711}" dt="2024-02-16T14:06:33.384" v="3162" actId="478"/>
          <ac:spMkLst>
            <pc:docMk/>
            <pc:sldMk cId="1940230722" sldId="882"/>
            <ac:spMk id="31" creationId="{504B7CF3-127B-2B71-1CF0-A7D8F9CB0345}"/>
          </ac:spMkLst>
        </pc:spChg>
        <pc:spChg chg="add mod">
          <ac:chgData name="Madalina Stanciu (VERTIK)" userId="157a72c8-8b27-47d4-b9cb-f3f78052c39d" providerId="ADAL" clId="{F0D1F735-5484-4F91-A541-A6B3BF391711}" dt="2024-02-20T09:19:24.299" v="3814" actId="1037"/>
          <ac:spMkLst>
            <pc:docMk/>
            <pc:sldMk cId="1940230722" sldId="882"/>
            <ac:spMk id="31" creationId="{DD64F8FB-1877-3984-735B-EA492590C04A}"/>
          </ac:spMkLst>
        </pc:spChg>
        <pc:spChg chg="add mod">
          <ac:chgData name="Madalina Stanciu (VERTIK)" userId="157a72c8-8b27-47d4-b9cb-f3f78052c39d" providerId="ADAL" clId="{F0D1F735-5484-4F91-A541-A6B3BF391711}" dt="2024-02-20T09:20:44.724" v="3850" actId="1038"/>
          <ac:spMkLst>
            <pc:docMk/>
            <pc:sldMk cId="1940230722" sldId="882"/>
            <ac:spMk id="32" creationId="{2BF60409-B67F-5E26-CF58-DDAC9F0818E5}"/>
          </ac:spMkLst>
        </pc:spChg>
        <pc:spChg chg="add mod">
          <ac:chgData name="Madalina Stanciu (VERTIK)" userId="157a72c8-8b27-47d4-b9cb-f3f78052c39d" providerId="ADAL" clId="{F0D1F735-5484-4F91-A541-A6B3BF391711}" dt="2024-02-29T13:04:12.311" v="4436" actId="14100"/>
          <ac:spMkLst>
            <pc:docMk/>
            <pc:sldMk cId="1940230722" sldId="882"/>
            <ac:spMk id="33" creationId="{860BAA38-F928-9B30-2DFB-A028C71E1E45}"/>
          </ac:spMkLst>
        </pc:spChg>
        <pc:spChg chg="add mod">
          <ac:chgData name="Madalina Stanciu (VERTIK)" userId="157a72c8-8b27-47d4-b9cb-f3f78052c39d" providerId="ADAL" clId="{F0D1F735-5484-4F91-A541-A6B3BF391711}" dt="2024-02-29T13:04:12.311" v="4436" actId="14100"/>
          <ac:spMkLst>
            <pc:docMk/>
            <pc:sldMk cId="1940230722" sldId="882"/>
            <ac:spMk id="34" creationId="{0BDD677F-32C0-E4D7-C194-B801BD7F809F}"/>
          </ac:spMkLst>
        </pc:spChg>
        <pc:spChg chg="add del">
          <ac:chgData name="Madalina Stanciu (VERTIK)" userId="157a72c8-8b27-47d4-b9cb-f3f78052c39d" providerId="ADAL" clId="{F0D1F735-5484-4F91-A541-A6B3BF391711}" dt="2024-02-15T09:49:27.544" v="1033" actId="22"/>
          <ac:spMkLst>
            <pc:docMk/>
            <pc:sldMk cId="1940230722" sldId="882"/>
            <ac:spMk id="34" creationId="{15241C9F-6AF8-C32E-6D04-2EDEB5E11391}"/>
          </ac:spMkLst>
        </pc:spChg>
        <pc:spChg chg="add mod">
          <ac:chgData name="Madalina Stanciu (VERTIK)" userId="157a72c8-8b27-47d4-b9cb-f3f78052c39d" providerId="ADAL" clId="{F0D1F735-5484-4F91-A541-A6B3BF391711}" dt="2024-03-01T10:11:30.596" v="4696"/>
          <ac:spMkLst>
            <pc:docMk/>
            <pc:sldMk cId="1940230722" sldId="882"/>
            <ac:spMk id="35" creationId="{1420ADA1-CAC7-234C-900D-6A1F6DE4DFD7}"/>
          </ac:spMkLst>
        </pc:spChg>
        <pc:spChg chg="add">
          <ac:chgData name="Madalina Stanciu (VERTIK)" userId="157a72c8-8b27-47d4-b9cb-f3f78052c39d" providerId="ADAL" clId="{F0D1F735-5484-4F91-A541-A6B3BF391711}" dt="2024-02-20T09:17:57.897" v="3782"/>
          <ac:spMkLst>
            <pc:docMk/>
            <pc:sldMk cId="1940230722" sldId="882"/>
            <ac:spMk id="36" creationId="{010DBA60-452E-3303-A7E3-1DA9C48F6698}"/>
          </ac:spMkLst>
        </pc:spChg>
        <pc:spChg chg="add">
          <ac:chgData name="Madalina Stanciu (VERTIK)" userId="157a72c8-8b27-47d4-b9cb-f3f78052c39d" providerId="ADAL" clId="{F0D1F735-5484-4F91-A541-A6B3BF391711}" dt="2024-02-15T09:56:43.797" v="1216"/>
          <ac:spMkLst>
            <pc:docMk/>
            <pc:sldMk cId="1940230722" sldId="882"/>
            <ac:spMk id="36" creationId="{36E94E92-520B-E231-61DC-EC1DF929537E}"/>
          </ac:spMkLst>
        </pc:spChg>
        <pc:spChg chg="add">
          <ac:chgData name="Madalina Stanciu (VERTIK)" userId="157a72c8-8b27-47d4-b9cb-f3f78052c39d" providerId="ADAL" clId="{F0D1F735-5484-4F91-A541-A6B3BF391711}" dt="2024-02-20T09:17:57.897" v="3782"/>
          <ac:spMkLst>
            <pc:docMk/>
            <pc:sldMk cId="1940230722" sldId="882"/>
            <ac:spMk id="37" creationId="{B29346EE-6026-A4FC-3A38-B43EBA7EF880}"/>
          </ac:spMkLst>
        </pc:spChg>
        <pc:spChg chg="add">
          <ac:chgData name="Madalina Stanciu (VERTIK)" userId="157a72c8-8b27-47d4-b9cb-f3f78052c39d" providerId="ADAL" clId="{F0D1F735-5484-4F91-A541-A6B3BF391711}" dt="2024-02-15T09:56:43.797" v="1216"/>
          <ac:spMkLst>
            <pc:docMk/>
            <pc:sldMk cId="1940230722" sldId="882"/>
            <ac:spMk id="37" creationId="{E3147675-416A-D49C-8526-5270E0008314}"/>
          </ac:spMkLst>
        </pc:spChg>
        <pc:spChg chg="add">
          <ac:chgData name="Madalina Stanciu (VERTIK)" userId="157a72c8-8b27-47d4-b9cb-f3f78052c39d" providerId="ADAL" clId="{F0D1F735-5484-4F91-A541-A6B3BF391711}" dt="2024-02-20T09:18:01.203" v="3783"/>
          <ac:spMkLst>
            <pc:docMk/>
            <pc:sldMk cId="1940230722" sldId="882"/>
            <ac:spMk id="47" creationId="{41DCA1B4-CC5D-B8E1-3B8D-A6B7799E4F32}"/>
          </ac:spMkLst>
        </pc:spChg>
        <pc:spChg chg="add">
          <ac:chgData name="Madalina Stanciu (VERTIK)" userId="157a72c8-8b27-47d4-b9cb-f3f78052c39d" providerId="ADAL" clId="{F0D1F735-5484-4F91-A541-A6B3BF391711}" dt="2024-02-20T09:18:01.203" v="3783"/>
          <ac:spMkLst>
            <pc:docMk/>
            <pc:sldMk cId="1940230722" sldId="882"/>
            <ac:spMk id="48" creationId="{82E45771-37AD-0DA9-10A3-4A44F571959E}"/>
          </ac:spMkLst>
        </pc:spChg>
        <pc:spChg chg="add">
          <ac:chgData name="Madalina Stanciu (VERTIK)" userId="157a72c8-8b27-47d4-b9cb-f3f78052c39d" providerId="ADAL" clId="{F0D1F735-5484-4F91-A541-A6B3BF391711}" dt="2024-02-20T09:18:54.083" v="3801"/>
          <ac:spMkLst>
            <pc:docMk/>
            <pc:sldMk cId="1940230722" sldId="882"/>
            <ac:spMk id="49" creationId="{5E3CB561-E66C-B92B-4FB3-1A211D537FD7}"/>
          </ac:spMkLst>
        </pc:spChg>
        <pc:spChg chg="add">
          <ac:chgData name="Madalina Stanciu (VERTIK)" userId="157a72c8-8b27-47d4-b9cb-f3f78052c39d" providerId="ADAL" clId="{F0D1F735-5484-4F91-A541-A6B3BF391711}" dt="2024-02-20T09:18:54.083" v="3801"/>
          <ac:spMkLst>
            <pc:docMk/>
            <pc:sldMk cId="1940230722" sldId="882"/>
            <ac:spMk id="50" creationId="{A21AC66C-112A-6304-3521-D0C44F73AA30}"/>
          </ac:spMkLst>
        </pc:spChg>
        <pc:picChg chg="add mod">
          <ac:chgData name="Madalina Stanciu (VERTIK)" userId="157a72c8-8b27-47d4-b9cb-f3f78052c39d" providerId="ADAL" clId="{F0D1F735-5484-4F91-A541-A6B3BF391711}" dt="2024-02-16T14:06:33.748" v="3163"/>
          <ac:picMkLst>
            <pc:docMk/>
            <pc:sldMk cId="1940230722" sldId="882"/>
            <ac:picMk id="28" creationId="{511377AC-3566-4031-A6B2-E9BA921AD666}"/>
          </ac:picMkLst>
        </pc:picChg>
        <pc:picChg chg="add del mod">
          <ac:chgData name="Madalina Stanciu (VERTIK)" userId="157a72c8-8b27-47d4-b9cb-f3f78052c39d" providerId="ADAL" clId="{F0D1F735-5484-4F91-A541-A6B3BF391711}" dt="2024-02-16T14:06:33.384" v="3162" actId="478"/>
          <ac:picMkLst>
            <pc:docMk/>
            <pc:sldMk cId="1940230722" sldId="882"/>
            <ac:picMk id="32" creationId="{D720898E-D726-EF88-ADF3-59AF0AC5442D}"/>
          </ac:picMkLst>
        </pc:picChg>
        <pc:picChg chg="add mod">
          <ac:chgData name="Madalina Stanciu (VERTIK)" userId="157a72c8-8b27-47d4-b9cb-f3f78052c39d" providerId="ADAL" clId="{F0D1F735-5484-4F91-A541-A6B3BF391711}" dt="2024-02-15T14:15:49.204" v="3085" actId="1038"/>
          <ac:picMkLst>
            <pc:docMk/>
            <pc:sldMk cId="1940230722" sldId="882"/>
            <ac:picMk id="38" creationId="{4C7BB3A0-4E55-C7E3-C300-AAE046CF4805}"/>
          </ac:picMkLst>
        </pc:picChg>
        <pc:picChg chg="add mod">
          <ac:chgData name="Madalina Stanciu (VERTIK)" userId="157a72c8-8b27-47d4-b9cb-f3f78052c39d" providerId="ADAL" clId="{F0D1F735-5484-4F91-A541-A6B3BF391711}" dt="2024-02-15T14:15:49.204" v="3085" actId="1038"/>
          <ac:picMkLst>
            <pc:docMk/>
            <pc:sldMk cId="1940230722" sldId="882"/>
            <ac:picMk id="39" creationId="{439381C1-BB4E-BF16-18D9-6BDB4472F758}"/>
          </ac:picMkLst>
        </pc:picChg>
        <pc:picChg chg="add mod">
          <ac:chgData name="Madalina Stanciu (VERTIK)" userId="157a72c8-8b27-47d4-b9cb-f3f78052c39d" providerId="ADAL" clId="{F0D1F735-5484-4F91-A541-A6B3BF391711}" dt="2024-02-15T14:15:49.204" v="3085" actId="1038"/>
          <ac:picMkLst>
            <pc:docMk/>
            <pc:sldMk cId="1940230722" sldId="882"/>
            <ac:picMk id="40" creationId="{AC191D6C-D3DD-B680-AB97-76B364973FC8}"/>
          </ac:picMkLst>
        </pc:picChg>
        <pc:picChg chg="add mod">
          <ac:chgData name="Madalina Stanciu (VERTIK)" userId="157a72c8-8b27-47d4-b9cb-f3f78052c39d" providerId="ADAL" clId="{F0D1F735-5484-4F91-A541-A6B3BF391711}" dt="2024-02-15T14:15:49.204" v="3085" actId="1038"/>
          <ac:picMkLst>
            <pc:docMk/>
            <pc:sldMk cId="1940230722" sldId="882"/>
            <ac:picMk id="41" creationId="{29CE06DC-B800-751A-6117-5FA8FA7F20E3}"/>
          </ac:picMkLst>
        </pc:picChg>
        <pc:picChg chg="add mod">
          <ac:chgData name="Madalina Stanciu (VERTIK)" userId="157a72c8-8b27-47d4-b9cb-f3f78052c39d" providerId="ADAL" clId="{F0D1F735-5484-4F91-A541-A6B3BF391711}" dt="2024-02-15T14:15:49.204" v="3085" actId="1038"/>
          <ac:picMkLst>
            <pc:docMk/>
            <pc:sldMk cId="1940230722" sldId="882"/>
            <ac:picMk id="42" creationId="{58006CB0-7699-0BB4-A857-7E9F0EE4625A}"/>
          </ac:picMkLst>
        </pc:picChg>
        <pc:picChg chg="add mod">
          <ac:chgData name="Madalina Stanciu (VERTIK)" userId="157a72c8-8b27-47d4-b9cb-f3f78052c39d" providerId="ADAL" clId="{F0D1F735-5484-4F91-A541-A6B3BF391711}" dt="2024-02-15T14:15:49.204" v="3085" actId="1038"/>
          <ac:picMkLst>
            <pc:docMk/>
            <pc:sldMk cId="1940230722" sldId="882"/>
            <ac:picMk id="43" creationId="{CC1345C4-B498-6901-8516-F3977D76E6CB}"/>
          </ac:picMkLst>
        </pc:picChg>
        <pc:picChg chg="add mod">
          <ac:chgData name="Madalina Stanciu (VERTIK)" userId="157a72c8-8b27-47d4-b9cb-f3f78052c39d" providerId="ADAL" clId="{F0D1F735-5484-4F91-A541-A6B3BF391711}" dt="2024-02-15T14:15:49.204" v="3085" actId="1038"/>
          <ac:picMkLst>
            <pc:docMk/>
            <pc:sldMk cId="1940230722" sldId="882"/>
            <ac:picMk id="44" creationId="{E28BFE92-AD43-4881-C2D5-140CF8F28BC1}"/>
          </ac:picMkLst>
        </pc:picChg>
        <pc:picChg chg="add mod">
          <ac:chgData name="Madalina Stanciu (VERTIK)" userId="157a72c8-8b27-47d4-b9cb-f3f78052c39d" providerId="ADAL" clId="{F0D1F735-5484-4F91-A541-A6B3BF391711}" dt="2024-02-15T14:15:49.204" v="3085" actId="1038"/>
          <ac:picMkLst>
            <pc:docMk/>
            <pc:sldMk cId="1940230722" sldId="882"/>
            <ac:picMk id="45" creationId="{2E255F49-0C8C-2509-DA1D-1AD9334F80E1}"/>
          </ac:picMkLst>
        </pc:picChg>
        <pc:picChg chg="add mod">
          <ac:chgData name="Madalina Stanciu (VERTIK)" userId="157a72c8-8b27-47d4-b9cb-f3f78052c39d" providerId="ADAL" clId="{F0D1F735-5484-4F91-A541-A6B3BF391711}" dt="2024-02-15T14:15:49.204" v="3085" actId="1038"/>
          <ac:picMkLst>
            <pc:docMk/>
            <pc:sldMk cId="1940230722" sldId="882"/>
            <ac:picMk id="46" creationId="{2D3A186A-2CF8-F2B9-8476-DA23E103013E}"/>
          </ac:picMkLst>
        </pc:picChg>
      </pc:sldChg>
      <pc:sldChg chg="addSp delSp modSp add mod ord">
        <pc:chgData name="Madalina Stanciu (VERTIK)" userId="157a72c8-8b27-47d4-b9cb-f3f78052c39d" providerId="ADAL" clId="{F0D1F735-5484-4F91-A541-A6B3BF391711}" dt="2024-02-29T13:17:07.357" v="4563" actId="113"/>
        <pc:sldMkLst>
          <pc:docMk/>
          <pc:sldMk cId="89153440" sldId="883"/>
        </pc:sldMkLst>
        <pc:spChg chg="add mod">
          <ac:chgData name="Madalina Stanciu (VERTIK)" userId="157a72c8-8b27-47d4-b9cb-f3f78052c39d" providerId="ADAL" clId="{F0D1F735-5484-4F91-A541-A6B3BF391711}" dt="2024-02-16T14:08:06.909" v="3178"/>
          <ac:spMkLst>
            <pc:docMk/>
            <pc:sldMk cId="89153440" sldId="883"/>
            <ac:spMk id="9" creationId="{B23EBDEC-43CD-DDDF-2378-324E91CF99DD}"/>
          </ac:spMkLst>
        </pc:spChg>
        <pc:spChg chg="mod">
          <ac:chgData name="Madalina Stanciu (VERTIK)" userId="157a72c8-8b27-47d4-b9cb-f3f78052c39d" providerId="ADAL" clId="{F0D1F735-5484-4F91-A541-A6B3BF391711}" dt="2024-02-15T11:05:16.935" v="1733" actId="20577"/>
          <ac:spMkLst>
            <pc:docMk/>
            <pc:sldMk cId="89153440" sldId="883"/>
            <ac:spMk id="11" creationId="{89910462-A97C-738F-F9E7-B15284F4927B}"/>
          </ac:spMkLst>
        </pc:spChg>
        <pc:spChg chg="add mod">
          <ac:chgData name="Madalina Stanciu (VERTIK)" userId="157a72c8-8b27-47d4-b9cb-f3f78052c39d" providerId="ADAL" clId="{F0D1F735-5484-4F91-A541-A6B3BF391711}" dt="2024-02-16T14:08:06.909" v="3178"/>
          <ac:spMkLst>
            <pc:docMk/>
            <pc:sldMk cId="89153440" sldId="883"/>
            <ac:spMk id="13" creationId="{328E4EE8-A5B5-3140-CD14-7EBB3306A737}"/>
          </ac:spMkLst>
        </pc:spChg>
        <pc:spChg chg="mod">
          <ac:chgData name="Madalina Stanciu (VERTIK)" userId="157a72c8-8b27-47d4-b9cb-f3f78052c39d" providerId="ADAL" clId="{F0D1F735-5484-4F91-A541-A6B3BF391711}" dt="2024-02-29T13:16:17.175" v="4552" actId="13926"/>
          <ac:spMkLst>
            <pc:docMk/>
            <pc:sldMk cId="89153440" sldId="883"/>
            <ac:spMk id="17" creationId="{261787E2-DE72-158C-1D93-898F96E15FFA}"/>
          </ac:spMkLst>
        </pc:spChg>
        <pc:spChg chg="mod">
          <ac:chgData name="Madalina Stanciu (VERTIK)" userId="157a72c8-8b27-47d4-b9cb-f3f78052c39d" providerId="ADAL" clId="{F0D1F735-5484-4F91-A541-A6B3BF391711}" dt="2024-02-15T11:05:00.519" v="1725" actId="20577"/>
          <ac:spMkLst>
            <pc:docMk/>
            <pc:sldMk cId="89153440" sldId="883"/>
            <ac:spMk id="18" creationId="{2F64253F-CB12-2EF2-7E11-DB50CF92E817}"/>
          </ac:spMkLst>
        </pc:spChg>
        <pc:spChg chg="mod">
          <ac:chgData name="Madalina Stanciu (VERTIK)" userId="157a72c8-8b27-47d4-b9cb-f3f78052c39d" providerId="ADAL" clId="{F0D1F735-5484-4F91-A541-A6B3BF391711}" dt="2024-02-29T13:17:07.357" v="4563" actId="113"/>
          <ac:spMkLst>
            <pc:docMk/>
            <pc:sldMk cId="89153440" sldId="883"/>
            <ac:spMk id="19" creationId="{DD3C7D7E-4C32-BCF0-A16E-705D7CCA41B4}"/>
          </ac:spMkLst>
        </pc:spChg>
        <pc:spChg chg="add mod">
          <ac:chgData name="Madalina Stanciu (VERTIK)" userId="157a72c8-8b27-47d4-b9cb-f3f78052c39d" providerId="ADAL" clId="{F0D1F735-5484-4F91-A541-A6B3BF391711}" dt="2024-02-15T11:05:48.911" v="1739" actId="1076"/>
          <ac:spMkLst>
            <pc:docMk/>
            <pc:sldMk cId="89153440" sldId="883"/>
            <ac:spMk id="20" creationId="{71E29A37-8748-4CFC-2044-885EEB6AF6C0}"/>
          </ac:spMkLst>
        </pc:spChg>
        <pc:spChg chg="del">
          <ac:chgData name="Madalina Stanciu (VERTIK)" userId="157a72c8-8b27-47d4-b9cb-f3f78052c39d" providerId="ADAL" clId="{F0D1F735-5484-4F91-A541-A6B3BF391711}" dt="2024-02-15T11:38:04.658" v="2123" actId="478"/>
          <ac:spMkLst>
            <pc:docMk/>
            <pc:sldMk cId="89153440" sldId="883"/>
            <ac:spMk id="21" creationId="{C5C1B231-4C8B-D317-C8CC-796A703EF801}"/>
          </ac:spMkLst>
        </pc:spChg>
        <pc:spChg chg="add mod">
          <ac:chgData name="Madalina Stanciu (VERTIK)" userId="157a72c8-8b27-47d4-b9cb-f3f78052c39d" providerId="ADAL" clId="{F0D1F735-5484-4F91-A541-A6B3BF391711}" dt="2024-02-15T11:05:35.192" v="1736"/>
          <ac:spMkLst>
            <pc:docMk/>
            <pc:sldMk cId="89153440" sldId="883"/>
            <ac:spMk id="25" creationId="{B8A23EF0-7729-494C-5640-AE7414CA2BDB}"/>
          </ac:spMkLst>
        </pc:spChg>
        <pc:spChg chg="mod">
          <ac:chgData name="Madalina Stanciu (VERTIK)" userId="157a72c8-8b27-47d4-b9cb-f3f78052c39d" providerId="ADAL" clId="{F0D1F735-5484-4F91-A541-A6B3BF391711}" dt="2024-02-15T11:05:09.159" v="1729" actId="20577"/>
          <ac:spMkLst>
            <pc:docMk/>
            <pc:sldMk cId="89153440" sldId="883"/>
            <ac:spMk id="29" creationId="{27287C2B-D9C6-52FA-3E0B-2F57029F8076}"/>
          </ac:spMkLst>
        </pc:spChg>
        <pc:spChg chg="del">
          <ac:chgData name="Madalina Stanciu (VERTIK)" userId="157a72c8-8b27-47d4-b9cb-f3f78052c39d" providerId="ADAL" clId="{F0D1F735-5484-4F91-A541-A6B3BF391711}" dt="2024-02-15T11:05:26.625" v="1734" actId="478"/>
          <ac:spMkLst>
            <pc:docMk/>
            <pc:sldMk cId="89153440" sldId="883"/>
            <ac:spMk id="33" creationId="{0DE4E356-A685-15B1-A30D-A071F37B1A75}"/>
          </ac:spMkLst>
        </pc:spChg>
        <pc:spChg chg="del">
          <ac:chgData name="Madalina Stanciu (VERTIK)" userId="157a72c8-8b27-47d4-b9cb-f3f78052c39d" providerId="ADAL" clId="{F0D1F735-5484-4F91-A541-A6B3BF391711}" dt="2024-02-15T11:38:04.658" v="2123" actId="478"/>
          <ac:spMkLst>
            <pc:docMk/>
            <pc:sldMk cId="89153440" sldId="883"/>
            <ac:spMk id="34" creationId="{8F2308D9-DF27-54D9-77DF-D08644006DA4}"/>
          </ac:spMkLst>
        </pc:spChg>
        <pc:spChg chg="add del mod">
          <ac:chgData name="Madalina Stanciu (VERTIK)" userId="157a72c8-8b27-47d4-b9cb-f3f78052c39d" providerId="ADAL" clId="{F0D1F735-5484-4F91-A541-A6B3BF391711}" dt="2024-02-16T14:08:06.392" v="3177" actId="478"/>
          <ac:spMkLst>
            <pc:docMk/>
            <pc:sldMk cId="89153440" sldId="883"/>
            <ac:spMk id="36" creationId="{C06FC502-0FC6-3C70-FB81-FF8BCEA5CCA7}"/>
          </ac:spMkLst>
        </pc:spChg>
        <pc:spChg chg="add del mod">
          <ac:chgData name="Madalina Stanciu (VERTIK)" userId="157a72c8-8b27-47d4-b9cb-f3f78052c39d" providerId="ADAL" clId="{F0D1F735-5484-4F91-A541-A6B3BF391711}" dt="2024-02-16T14:08:06.392" v="3177" actId="478"/>
          <ac:spMkLst>
            <pc:docMk/>
            <pc:sldMk cId="89153440" sldId="883"/>
            <ac:spMk id="37" creationId="{D52EE74C-F114-6DF9-978A-1E188CA96E2B}"/>
          </ac:spMkLst>
        </pc:spChg>
        <pc:graphicFrameChg chg="add mod">
          <ac:chgData name="Madalina Stanciu (VERTIK)" userId="157a72c8-8b27-47d4-b9cb-f3f78052c39d" providerId="ADAL" clId="{F0D1F735-5484-4F91-A541-A6B3BF391711}" dt="2024-02-29T13:15:23.815" v="4547" actId="20577"/>
          <ac:graphicFrameMkLst>
            <pc:docMk/>
            <pc:sldMk cId="89153440" sldId="883"/>
            <ac:graphicFrameMk id="10" creationId="{263FBD91-B7C6-9F8B-FB03-529A3DAC9C95}"/>
          </ac:graphicFrameMkLst>
        </pc:graphicFrameChg>
        <pc:graphicFrameChg chg="del">
          <ac:chgData name="Madalina Stanciu (VERTIK)" userId="157a72c8-8b27-47d4-b9cb-f3f78052c39d" providerId="ADAL" clId="{F0D1F735-5484-4F91-A541-A6B3BF391711}" dt="2024-02-15T11:03:08.406" v="1670" actId="478"/>
          <ac:graphicFrameMkLst>
            <pc:docMk/>
            <pc:sldMk cId="89153440" sldId="883"/>
            <ac:graphicFrameMk id="13" creationId="{C3FAB5BE-4892-4918-FF27-B58516FB4812}"/>
          </ac:graphicFrameMkLst>
        </pc:graphicFrameChg>
        <pc:picChg chg="del">
          <ac:chgData name="Madalina Stanciu (VERTIK)" userId="157a72c8-8b27-47d4-b9cb-f3f78052c39d" providerId="ADAL" clId="{F0D1F735-5484-4F91-A541-A6B3BF391711}" dt="2024-02-15T11:38:04.658" v="2123" actId="478"/>
          <ac:picMkLst>
            <pc:docMk/>
            <pc:sldMk cId="89153440" sldId="883"/>
            <ac:picMk id="9" creationId="{D934CDAC-433C-D5D8-AD9B-9F457C5D109B}"/>
          </ac:picMkLst>
        </pc:picChg>
        <pc:picChg chg="add mod">
          <ac:chgData name="Madalina Stanciu (VERTIK)" userId="157a72c8-8b27-47d4-b9cb-f3f78052c39d" providerId="ADAL" clId="{F0D1F735-5484-4F91-A541-A6B3BF391711}" dt="2024-02-16T14:08:06.909" v="3178"/>
          <ac:picMkLst>
            <pc:docMk/>
            <pc:sldMk cId="89153440" sldId="883"/>
            <ac:picMk id="21" creationId="{D3C53E4C-09DB-E973-1BA5-2C0202B193FB}"/>
          </ac:picMkLst>
        </pc:picChg>
        <pc:picChg chg="add mod">
          <ac:chgData name="Madalina Stanciu (VERTIK)" userId="157a72c8-8b27-47d4-b9cb-f3f78052c39d" providerId="ADAL" clId="{F0D1F735-5484-4F91-A541-A6B3BF391711}" dt="2024-02-15T11:05:45.048" v="1738" actId="1076"/>
          <ac:picMkLst>
            <pc:docMk/>
            <pc:sldMk cId="89153440" sldId="883"/>
            <ac:picMk id="35" creationId="{6A6B50B5-CF31-49FB-215E-4E706409D73D}"/>
          </ac:picMkLst>
        </pc:picChg>
        <pc:picChg chg="add del mod">
          <ac:chgData name="Madalina Stanciu (VERTIK)" userId="157a72c8-8b27-47d4-b9cb-f3f78052c39d" providerId="ADAL" clId="{F0D1F735-5484-4F91-A541-A6B3BF391711}" dt="2024-02-16T14:08:06.392" v="3177" actId="478"/>
          <ac:picMkLst>
            <pc:docMk/>
            <pc:sldMk cId="89153440" sldId="883"/>
            <ac:picMk id="38" creationId="{9AA67AFF-FBDF-F41F-2E7F-03280881CC8C}"/>
          </ac:picMkLst>
        </pc:picChg>
      </pc:sldChg>
      <pc:sldChg chg="addSp delSp modSp add mod ord">
        <pc:chgData name="Madalina Stanciu (VERTIK)" userId="157a72c8-8b27-47d4-b9cb-f3f78052c39d" providerId="ADAL" clId="{F0D1F735-5484-4F91-A541-A6B3BF391711}" dt="2024-02-29T15:35:33.086" v="4670" actId="20577"/>
        <pc:sldMkLst>
          <pc:docMk/>
          <pc:sldMk cId="2398326637" sldId="884"/>
        </pc:sldMkLst>
        <pc:spChg chg="add mod">
          <ac:chgData name="Madalina Stanciu (VERTIK)" userId="157a72c8-8b27-47d4-b9cb-f3f78052c39d" providerId="ADAL" clId="{F0D1F735-5484-4F91-A541-A6B3BF391711}" dt="2024-02-16T14:08:15.254" v="3180"/>
          <ac:spMkLst>
            <pc:docMk/>
            <pc:sldMk cId="2398326637" sldId="884"/>
            <ac:spMk id="2" creationId="{92F0F5F7-16F3-7120-DD06-F3D82A667F71}"/>
          </ac:spMkLst>
        </pc:spChg>
        <pc:spChg chg="add mod">
          <ac:chgData name="Madalina Stanciu (VERTIK)" userId="157a72c8-8b27-47d4-b9cb-f3f78052c39d" providerId="ADAL" clId="{F0D1F735-5484-4F91-A541-A6B3BF391711}" dt="2024-02-16T14:08:15.254" v="3180"/>
          <ac:spMkLst>
            <pc:docMk/>
            <pc:sldMk cId="2398326637" sldId="884"/>
            <ac:spMk id="3" creationId="{7723AF68-6176-EF6D-93BD-A263C7AD19C3}"/>
          </ac:spMkLst>
        </pc:spChg>
        <pc:spChg chg="add del mod">
          <ac:chgData name="Madalina Stanciu (VERTIK)" userId="157a72c8-8b27-47d4-b9cb-f3f78052c39d" providerId="ADAL" clId="{F0D1F735-5484-4F91-A541-A6B3BF391711}" dt="2024-02-15T11:28:05.479" v="1955" actId="478"/>
          <ac:spMkLst>
            <pc:docMk/>
            <pc:sldMk cId="2398326637" sldId="884"/>
            <ac:spMk id="3" creationId="{EA3229BF-DFBA-31C6-1853-05238D25A51E}"/>
          </ac:spMkLst>
        </pc:spChg>
        <pc:spChg chg="add del mod">
          <ac:chgData name="Madalina Stanciu (VERTIK)" userId="157a72c8-8b27-47d4-b9cb-f3f78052c39d" providerId="ADAL" clId="{F0D1F735-5484-4F91-A541-A6B3BF391711}" dt="2024-02-15T11:28:05.479" v="1955" actId="478"/>
          <ac:spMkLst>
            <pc:docMk/>
            <pc:sldMk cId="2398326637" sldId="884"/>
            <ac:spMk id="5" creationId="{34DB8A61-8E24-2E19-5695-53F5875EFDE4}"/>
          </ac:spMkLst>
        </pc:spChg>
        <pc:spChg chg="mod">
          <ac:chgData name="Madalina Stanciu (VERTIK)" userId="157a72c8-8b27-47d4-b9cb-f3f78052c39d" providerId="ADAL" clId="{F0D1F735-5484-4F91-A541-A6B3BF391711}" dt="2024-02-15T11:25:48.641" v="1933" actId="20577"/>
          <ac:spMkLst>
            <pc:docMk/>
            <pc:sldMk cId="2398326637" sldId="884"/>
            <ac:spMk id="6" creationId="{71D101EF-DE2E-EA73-2667-242E025D6D12}"/>
          </ac:spMkLst>
        </pc:spChg>
        <pc:spChg chg="del">
          <ac:chgData name="Madalina Stanciu (VERTIK)" userId="157a72c8-8b27-47d4-b9cb-f3f78052c39d" providerId="ADAL" clId="{F0D1F735-5484-4F91-A541-A6B3BF391711}" dt="2024-02-15T11:20:33.031" v="1758" actId="478"/>
          <ac:spMkLst>
            <pc:docMk/>
            <pc:sldMk cId="2398326637" sldId="884"/>
            <ac:spMk id="7" creationId="{7F439401-93CF-5E85-6CDF-9DEBBE6EC7EB}"/>
          </ac:spMkLst>
        </pc:spChg>
        <pc:spChg chg="del">
          <ac:chgData name="Madalina Stanciu (VERTIK)" userId="157a72c8-8b27-47d4-b9cb-f3f78052c39d" providerId="ADAL" clId="{F0D1F735-5484-4F91-A541-A6B3BF391711}" dt="2024-02-15T11:20:33.031" v="1758" actId="478"/>
          <ac:spMkLst>
            <pc:docMk/>
            <pc:sldMk cId="2398326637" sldId="884"/>
            <ac:spMk id="10" creationId="{9C6B1A70-50D7-6DFB-D28B-8887703EAD99}"/>
          </ac:spMkLst>
        </pc:spChg>
        <pc:spChg chg="del">
          <ac:chgData name="Madalina Stanciu (VERTIK)" userId="157a72c8-8b27-47d4-b9cb-f3f78052c39d" providerId="ADAL" clId="{F0D1F735-5484-4F91-A541-A6B3BF391711}" dt="2024-02-15T11:20:33.031" v="1758" actId="478"/>
          <ac:spMkLst>
            <pc:docMk/>
            <pc:sldMk cId="2398326637" sldId="884"/>
            <ac:spMk id="12" creationId="{104A66A1-A8F5-21E4-3BA0-46BCED9F819A}"/>
          </ac:spMkLst>
        </pc:spChg>
        <pc:spChg chg="del">
          <ac:chgData name="Madalina Stanciu (VERTIK)" userId="157a72c8-8b27-47d4-b9cb-f3f78052c39d" providerId="ADAL" clId="{F0D1F735-5484-4F91-A541-A6B3BF391711}" dt="2024-02-15T11:38:10.558" v="2125" actId="478"/>
          <ac:spMkLst>
            <pc:docMk/>
            <pc:sldMk cId="2398326637" sldId="884"/>
            <ac:spMk id="13" creationId="{7ED6396B-ADB6-D5E8-119B-2FBE27B6C372}"/>
          </ac:spMkLst>
        </pc:spChg>
        <pc:spChg chg="del">
          <ac:chgData name="Madalina Stanciu (VERTIK)" userId="157a72c8-8b27-47d4-b9cb-f3f78052c39d" providerId="ADAL" clId="{F0D1F735-5484-4F91-A541-A6B3BF391711}" dt="2024-02-15T11:38:10.558" v="2125" actId="478"/>
          <ac:spMkLst>
            <pc:docMk/>
            <pc:sldMk cId="2398326637" sldId="884"/>
            <ac:spMk id="14" creationId="{5A62106A-9F1C-5992-A97F-5CE3385B305A}"/>
          </ac:spMkLst>
        </pc:spChg>
        <pc:spChg chg="add del mod">
          <ac:chgData name="Madalina Stanciu (VERTIK)" userId="157a72c8-8b27-47d4-b9cb-f3f78052c39d" providerId="ADAL" clId="{F0D1F735-5484-4F91-A541-A6B3BF391711}" dt="2024-02-15T11:28:05.479" v="1955" actId="478"/>
          <ac:spMkLst>
            <pc:docMk/>
            <pc:sldMk cId="2398326637" sldId="884"/>
            <ac:spMk id="16" creationId="{91F64C07-CE9D-01AD-D227-95675420E625}"/>
          </ac:spMkLst>
        </pc:spChg>
        <pc:spChg chg="add del mod">
          <ac:chgData name="Madalina Stanciu (VERTIK)" userId="157a72c8-8b27-47d4-b9cb-f3f78052c39d" providerId="ADAL" clId="{F0D1F735-5484-4F91-A541-A6B3BF391711}" dt="2024-02-15T11:28:05.479" v="1955" actId="478"/>
          <ac:spMkLst>
            <pc:docMk/>
            <pc:sldMk cId="2398326637" sldId="884"/>
            <ac:spMk id="17" creationId="{CE51B7BF-3C89-E421-12B9-CA2F54D6CA35}"/>
          </ac:spMkLst>
        </pc:spChg>
        <pc:spChg chg="add del mod">
          <ac:chgData name="Madalina Stanciu (VERTIK)" userId="157a72c8-8b27-47d4-b9cb-f3f78052c39d" providerId="ADAL" clId="{F0D1F735-5484-4F91-A541-A6B3BF391711}" dt="2024-02-15T11:28:05.479" v="1955" actId="478"/>
          <ac:spMkLst>
            <pc:docMk/>
            <pc:sldMk cId="2398326637" sldId="884"/>
            <ac:spMk id="18" creationId="{7B1A2826-35B3-59B7-13FD-6E9941E1CF6F}"/>
          </ac:spMkLst>
        </pc:spChg>
        <pc:spChg chg="add mod">
          <ac:chgData name="Madalina Stanciu (VERTIK)" userId="157a72c8-8b27-47d4-b9cb-f3f78052c39d" providerId="ADAL" clId="{F0D1F735-5484-4F91-A541-A6B3BF391711}" dt="2024-02-15T11:28:56.918" v="2053" actId="1037"/>
          <ac:spMkLst>
            <pc:docMk/>
            <pc:sldMk cId="2398326637" sldId="884"/>
            <ac:spMk id="21" creationId="{5158A83C-CC9F-D117-AD8B-3CC37A18F634}"/>
          </ac:spMkLst>
        </pc:spChg>
        <pc:spChg chg="add mod">
          <ac:chgData name="Madalina Stanciu (VERTIK)" userId="157a72c8-8b27-47d4-b9cb-f3f78052c39d" providerId="ADAL" clId="{F0D1F735-5484-4F91-A541-A6B3BF391711}" dt="2024-02-15T11:28:45.105" v="2015" actId="1036"/>
          <ac:spMkLst>
            <pc:docMk/>
            <pc:sldMk cId="2398326637" sldId="884"/>
            <ac:spMk id="22" creationId="{D6C059BA-DAAF-CB8E-6F1E-C1DFB73CF2C0}"/>
          </ac:spMkLst>
        </pc:spChg>
        <pc:spChg chg="add mod">
          <ac:chgData name="Madalina Stanciu (VERTIK)" userId="157a72c8-8b27-47d4-b9cb-f3f78052c39d" providerId="ADAL" clId="{F0D1F735-5484-4F91-A541-A6B3BF391711}" dt="2024-02-15T11:29:08.277" v="2120" actId="1037"/>
          <ac:spMkLst>
            <pc:docMk/>
            <pc:sldMk cId="2398326637" sldId="884"/>
            <ac:spMk id="23" creationId="{06B42D4E-FB27-DD22-8244-3196E42DE409}"/>
          </ac:spMkLst>
        </pc:spChg>
        <pc:spChg chg="add mod">
          <ac:chgData name="Madalina Stanciu (VERTIK)" userId="157a72c8-8b27-47d4-b9cb-f3f78052c39d" providerId="ADAL" clId="{F0D1F735-5484-4F91-A541-A6B3BF391711}" dt="2024-02-15T11:28:51.705" v="2035" actId="1036"/>
          <ac:spMkLst>
            <pc:docMk/>
            <pc:sldMk cId="2398326637" sldId="884"/>
            <ac:spMk id="24" creationId="{42E2A4B1-9C80-75E3-06D3-D0EB01D375AA}"/>
          </ac:spMkLst>
        </pc:spChg>
        <pc:spChg chg="add mod">
          <ac:chgData name="Madalina Stanciu (VERTIK)" userId="157a72c8-8b27-47d4-b9cb-f3f78052c39d" providerId="ADAL" clId="{F0D1F735-5484-4F91-A541-A6B3BF391711}" dt="2024-02-29T15:35:20.016" v="4665" actId="20577"/>
          <ac:spMkLst>
            <pc:docMk/>
            <pc:sldMk cId="2398326637" sldId="884"/>
            <ac:spMk id="25" creationId="{E90A9C49-6602-272E-4766-778D5FDB2770}"/>
          </ac:spMkLst>
        </pc:spChg>
        <pc:spChg chg="add del mod">
          <ac:chgData name="Madalina Stanciu (VERTIK)" userId="157a72c8-8b27-47d4-b9cb-f3f78052c39d" providerId="ADAL" clId="{F0D1F735-5484-4F91-A541-A6B3BF391711}" dt="2024-02-16T14:08:14.852" v="3179" actId="478"/>
          <ac:spMkLst>
            <pc:docMk/>
            <pc:sldMk cId="2398326637" sldId="884"/>
            <ac:spMk id="26" creationId="{E2ED334C-A5B2-238D-7EEE-BA048529D7CA}"/>
          </ac:spMkLst>
        </pc:spChg>
        <pc:spChg chg="add del mod">
          <ac:chgData name="Madalina Stanciu (VERTIK)" userId="157a72c8-8b27-47d4-b9cb-f3f78052c39d" providerId="ADAL" clId="{F0D1F735-5484-4F91-A541-A6B3BF391711}" dt="2024-02-16T14:08:14.852" v="3179" actId="478"/>
          <ac:spMkLst>
            <pc:docMk/>
            <pc:sldMk cId="2398326637" sldId="884"/>
            <ac:spMk id="27" creationId="{4B661446-CD2E-3158-431F-54B4362056C1}"/>
          </ac:spMkLst>
        </pc:spChg>
        <pc:spChg chg="del">
          <ac:chgData name="Madalina Stanciu (VERTIK)" userId="157a72c8-8b27-47d4-b9cb-f3f78052c39d" providerId="ADAL" clId="{F0D1F735-5484-4F91-A541-A6B3BF391711}" dt="2024-02-15T11:20:33.031" v="1758" actId="478"/>
          <ac:spMkLst>
            <pc:docMk/>
            <pc:sldMk cId="2398326637" sldId="884"/>
            <ac:spMk id="38" creationId="{7B2F8787-AEA7-878F-8CD8-23CFAAB13E86}"/>
          </ac:spMkLst>
        </pc:spChg>
        <pc:spChg chg="del">
          <ac:chgData name="Madalina Stanciu (VERTIK)" userId="157a72c8-8b27-47d4-b9cb-f3f78052c39d" providerId="ADAL" clId="{F0D1F735-5484-4F91-A541-A6B3BF391711}" dt="2024-02-15T11:20:33.031" v="1758" actId="478"/>
          <ac:spMkLst>
            <pc:docMk/>
            <pc:sldMk cId="2398326637" sldId="884"/>
            <ac:spMk id="39" creationId="{B41A1838-0EBE-3DFD-A4FE-905B3C6CA22C}"/>
          </ac:spMkLst>
        </pc:spChg>
        <pc:spChg chg="mod">
          <ac:chgData name="Madalina Stanciu (VERTIK)" userId="157a72c8-8b27-47d4-b9cb-f3f78052c39d" providerId="ADAL" clId="{F0D1F735-5484-4F91-A541-A6B3BF391711}" dt="2024-02-15T11:23:29.067" v="1855" actId="1076"/>
          <ac:spMkLst>
            <pc:docMk/>
            <pc:sldMk cId="2398326637" sldId="884"/>
            <ac:spMk id="40" creationId="{44D12A53-274B-581A-10C0-4145A253A86F}"/>
          </ac:spMkLst>
        </pc:spChg>
        <pc:spChg chg="mod">
          <ac:chgData name="Madalina Stanciu (VERTIK)" userId="157a72c8-8b27-47d4-b9cb-f3f78052c39d" providerId="ADAL" clId="{F0D1F735-5484-4F91-A541-A6B3BF391711}" dt="2024-02-15T11:24:13.418" v="1904" actId="20577"/>
          <ac:spMkLst>
            <pc:docMk/>
            <pc:sldMk cId="2398326637" sldId="884"/>
            <ac:spMk id="41" creationId="{D28FFFC7-6C1C-21F0-3307-EDDBEF2A566A}"/>
          </ac:spMkLst>
        </pc:spChg>
        <pc:spChg chg="mod">
          <ac:chgData name="Madalina Stanciu (VERTIK)" userId="157a72c8-8b27-47d4-b9cb-f3f78052c39d" providerId="ADAL" clId="{F0D1F735-5484-4F91-A541-A6B3BF391711}" dt="2024-02-15T11:24:20.161" v="1910" actId="20577"/>
          <ac:spMkLst>
            <pc:docMk/>
            <pc:sldMk cId="2398326637" sldId="884"/>
            <ac:spMk id="42" creationId="{1E07CAA9-19DE-F85A-31E7-6D87362D2F86}"/>
          </ac:spMkLst>
        </pc:spChg>
        <pc:graphicFrameChg chg="add del mod">
          <ac:chgData name="Madalina Stanciu (VERTIK)" userId="157a72c8-8b27-47d4-b9cb-f3f78052c39d" providerId="ADAL" clId="{F0D1F735-5484-4F91-A541-A6B3BF391711}" dt="2024-02-15T11:25:51.784" v="1935" actId="478"/>
          <ac:graphicFrameMkLst>
            <pc:docMk/>
            <pc:sldMk cId="2398326637" sldId="884"/>
            <ac:graphicFrameMk id="2" creationId="{211A41B4-1F06-42AF-AC7A-53B22F5ABD14}"/>
          </ac:graphicFrameMkLst>
        </pc:graphicFrameChg>
        <pc:graphicFrameChg chg="del mod">
          <ac:chgData name="Madalina Stanciu (VERTIK)" userId="157a72c8-8b27-47d4-b9cb-f3f78052c39d" providerId="ADAL" clId="{F0D1F735-5484-4F91-A541-A6B3BF391711}" dt="2024-02-15T11:21:33.023" v="1820" actId="478"/>
          <ac:graphicFrameMkLst>
            <pc:docMk/>
            <pc:sldMk cId="2398326637" sldId="884"/>
            <ac:graphicFrameMk id="11" creationId="{2F8A6149-6E71-8EA6-5714-97D441F239FB}"/>
          </ac:graphicFrameMkLst>
        </pc:graphicFrameChg>
        <pc:graphicFrameChg chg="del">
          <ac:chgData name="Madalina Stanciu (VERTIK)" userId="157a72c8-8b27-47d4-b9cb-f3f78052c39d" providerId="ADAL" clId="{F0D1F735-5484-4F91-A541-A6B3BF391711}" dt="2024-02-15T11:17:45.764" v="1742" actId="478"/>
          <ac:graphicFrameMkLst>
            <pc:docMk/>
            <pc:sldMk cId="2398326637" sldId="884"/>
            <ac:graphicFrameMk id="15" creationId="{BA305BC7-8CFC-E805-6151-0C7FE0A7C9A2}"/>
          </ac:graphicFrameMkLst>
        </pc:graphicFrameChg>
        <pc:graphicFrameChg chg="add mod">
          <ac:chgData name="Madalina Stanciu (VERTIK)" userId="157a72c8-8b27-47d4-b9cb-f3f78052c39d" providerId="ADAL" clId="{F0D1F735-5484-4F91-A541-A6B3BF391711}" dt="2024-02-29T13:18:35.441" v="4575" actId="20577"/>
          <ac:graphicFrameMkLst>
            <pc:docMk/>
            <pc:sldMk cId="2398326637" sldId="884"/>
            <ac:graphicFrameMk id="19" creationId="{EC50A6AC-B641-44D4-89D7-D06C209CA83C}"/>
          </ac:graphicFrameMkLst>
        </pc:graphicFrameChg>
        <pc:graphicFrameChg chg="add mod">
          <ac:chgData name="Madalina Stanciu (VERTIK)" userId="157a72c8-8b27-47d4-b9cb-f3f78052c39d" providerId="ADAL" clId="{F0D1F735-5484-4F91-A541-A6B3BF391711}" dt="2024-02-29T15:35:33.086" v="4670" actId="20577"/>
          <ac:graphicFrameMkLst>
            <pc:docMk/>
            <pc:sldMk cId="2398326637" sldId="884"/>
            <ac:graphicFrameMk id="20" creationId="{211A41B4-1F06-42AF-AC7A-53B22F5ABD14}"/>
          </ac:graphicFrameMkLst>
        </pc:graphicFrameChg>
        <pc:picChg chg="add mod">
          <ac:chgData name="Madalina Stanciu (VERTIK)" userId="157a72c8-8b27-47d4-b9cb-f3f78052c39d" providerId="ADAL" clId="{F0D1F735-5484-4F91-A541-A6B3BF391711}" dt="2024-02-16T14:08:15.254" v="3180"/>
          <ac:picMkLst>
            <pc:docMk/>
            <pc:sldMk cId="2398326637" sldId="884"/>
            <ac:picMk id="5" creationId="{CAABEA27-C544-C728-8B71-141E55F9EEF6}"/>
          </ac:picMkLst>
        </pc:picChg>
        <pc:picChg chg="del">
          <ac:chgData name="Madalina Stanciu (VERTIK)" userId="157a72c8-8b27-47d4-b9cb-f3f78052c39d" providerId="ADAL" clId="{F0D1F735-5484-4F91-A541-A6B3BF391711}" dt="2024-02-15T11:38:10.558" v="2125" actId="478"/>
          <ac:picMkLst>
            <pc:docMk/>
            <pc:sldMk cId="2398326637" sldId="884"/>
            <ac:picMk id="9" creationId="{6C72CD9F-958D-D5A9-E4F9-888F08842CA4}"/>
          </ac:picMkLst>
        </pc:picChg>
        <pc:picChg chg="add del mod">
          <ac:chgData name="Madalina Stanciu (VERTIK)" userId="157a72c8-8b27-47d4-b9cb-f3f78052c39d" providerId="ADAL" clId="{F0D1F735-5484-4F91-A541-A6B3BF391711}" dt="2024-02-16T14:08:14.852" v="3179" actId="478"/>
          <ac:picMkLst>
            <pc:docMk/>
            <pc:sldMk cId="2398326637" sldId="884"/>
            <ac:picMk id="28" creationId="{8FC48E74-B7D4-3101-382B-E351E5DDC449}"/>
          </ac:picMkLst>
        </pc:picChg>
      </pc:sldChg>
      <pc:sldChg chg="addSp delSp modSp add del mod ord">
        <pc:chgData name="Madalina Stanciu (VERTIK)" userId="157a72c8-8b27-47d4-b9cb-f3f78052c39d" providerId="ADAL" clId="{F0D1F735-5484-4F91-A541-A6B3BF391711}" dt="2024-02-27T12:34:53.156" v="3964" actId="2696"/>
        <pc:sldMkLst>
          <pc:docMk/>
          <pc:sldMk cId="1145755566" sldId="885"/>
        </pc:sldMkLst>
        <pc:spChg chg="add del mod">
          <ac:chgData name="Madalina Stanciu (VERTIK)" userId="157a72c8-8b27-47d4-b9cb-f3f78052c39d" providerId="ADAL" clId="{F0D1F735-5484-4F91-A541-A6B3BF391711}" dt="2024-02-16T14:08:22.706" v="3181" actId="478"/>
          <ac:spMkLst>
            <pc:docMk/>
            <pc:sldMk cId="1145755566" sldId="885"/>
            <ac:spMk id="5" creationId="{40E3BC26-24B8-12C4-B4D0-D5955AE964FA}"/>
          </ac:spMkLst>
        </pc:spChg>
        <pc:spChg chg="mod">
          <ac:chgData name="Madalina Stanciu (VERTIK)" userId="157a72c8-8b27-47d4-b9cb-f3f78052c39d" providerId="ADAL" clId="{F0D1F735-5484-4F91-A541-A6B3BF391711}" dt="2024-02-15T11:48:37.007" v="2398" actId="20577"/>
          <ac:spMkLst>
            <pc:docMk/>
            <pc:sldMk cId="1145755566" sldId="885"/>
            <ac:spMk id="6" creationId="{3DC8D5DA-2B91-E2C2-03C0-706497CD356E}"/>
          </ac:spMkLst>
        </pc:spChg>
        <pc:spChg chg="mod">
          <ac:chgData name="Madalina Stanciu (VERTIK)" userId="157a72c8-8b27-47d4-b9cb-f3f78052c39d" providerId="ADAL" clId="{F0D1F735-5484-4F91-A541-A6B3BF391711}" dt="2024-02-15T11:39:36.312" v="2210" actId="1035"/>
          <ac:spMkLst>
            <pc:docMk/>
            <pc:sldMk cId="1145755566" sldId="885"/>
            <ac:spMk id="7" creationId="{44B486F6-7F5C-E28A-1636-FBC1B9E9542D}"/>
          </ac:spMkLst>
        </pc:spChg>
        <pc:spChg chg="mod">
          <ac:chgData name="Madalina Stanciu (VERTIK)" userId="157a72c8-8b27-47d4-b9cb-f3f78052c39d" providerId="ADAL" clId="{F0D1F735-5484-4F91-A541-A6B3BF391711}" dt="2024-02-15T13:41:19.490" v="3066" actId="20577"/>
          <ac:spMkLst>
            <pc:docMk/>
            <pc:sldMk cId="1145755566" sldId="885"/>
            <ac:spMk id="8" creationId="{170B5503-64E7-B4B3-1622-F11F9BC0DDDF}"/>
          </ac:spMkLst>
        </pc:spChg>
        <pc:spChg chg="add mod">
          <ac:chgData name="Madalina Stanciu (VERTIK)" userId="157a72c8-8b27-47d4-b9cb-f3f78052c39d" providerId="ADAL" clId="{F0D1F735-5484-4F91-A541-A6B3BF391711}" dt="2024-02-16T14:08:23.106" v="3182"/>
          <ac:spMkLst>
            <pc:docMk/>
            <pc:sldMk cId="1145755566" sldId="885"/>
            <ac:spMk id="9" creationId="{95B6BA79-5FD0-2627-42BC-4CFC15F7A4DC}"/>
          </ac:spMkLst>
        </pc:spChg>
        <pc:spChg chg="add mod">
          <ac:chgData name="Madalina Stanciu (VERTIK)" userId="157a72c8-8b27-47d4-b9cb-f3f78052c39d" providerId="ADAL" clId="{F0D1F735-5484-4F91-A541-A6B3BF391711}" dt="2024-02-16T14:08:23.106" v="3182"/>
          <ac:spMkLst>
            <pc:docMk/>
            <pc:sldMk cId="1145755566" sldId="885"/>
            <ac:spMk id="10" creationId="{0A24D7E5-8870-76A8-2255-0CF71DB7AF5D}"/>
          </ac:spMkLst>
        </pc:spChg>
        <pc:spChg chg="del">
          <ac:chgData name="Madalina Stanciu (VERTIK)" userId="157a72c8-8b27-47d4-b9cb-f3f78052c39d" providerId="ADAL" clId="{F0D1F735-5484-4F91-A541-A6B3BF391711}" dt="2024-02-15T11:38:22.705" v="2127" actId="478"/>
          <ac:spMkLst>
            <pc:docMk/>
            <pc:sldMk cId="1145755566" sldId="885"/>
            <ac:spMk id="10" creationId="{780B152D-9557-0DB9-AE2B-35507FEE365C}"/>
          </ac:spMkLst>
        </pc:spChg>
        <pc:spChg chg="add mod">
          <ac:chgData name="Madalina Stanciu (VERTIK)" userId="157a72c8-8b27-47d4-b9cb-f3f78052c39d" providerId="ADAL" clId="{F0D1F735-5484-4F91-A541-A6B3BF391711}" dt="2024-02-19T15:09:25.388" v="3518" actId="14100"/>
          <ac:spMkLst>
            <pc:docMk/>
            <pc:sldMk cId="1145755566" sldId="885"/>
            <ac:spMk id="12" creationId="{6953096A-9543-0C89-E111-13F7D4DDD576}"/>
          </ac:spMkLst>
        </pc:spChg>
        <pc:spChg chg="add del mod">
          <ac:chgData name="Madalina Stanciu (VERTIK)" userId="157a72c8-8b27-47d4-b9cb-f3f78052c39d" providerId="ADAL" clId="{F0D1F735-5484-4F91-A541-A6B3BF391711}" dt="2024-02-16T14:08:22.706" v="3181" actId="478"/>
          <ac:spMkLst>
            <pc:docMk/>
            <pc:sldMk cId="1145755566" sldId="885"/>
            <ac:spMk id="12" creationId="{E7D08306-7CF4-AFAB-FD15-E65542D34840}"/>
          </ac:spMkLst>
        </pc:spChg>
        <pc:spChg chg="del">
          <ac:chgData name="Madalina Stanciu (VERTIK)" userId="157a72c8-8b27-47d4-b9cb-f3f78052c39d" providerId="ADAL" clId="{F0D1F735-5484-4F91-A541-A6B3BF391711}" dt="2024-02-15T11:38:22.705" v="2127" actId="478"/>
          <ac:spMkLst>
            <pc:docMk/>
            <pc:sldMk cId="1145755566" sldId="885"/>
            <ac:spMk id="14" creationId="{3E62D820-9198-3A6D-EF73-04BF5DE131B7}"/>
          </ac:spMkLst>
        </pc:spChg>
        <pc:spChg chg="add del mod">
          <ac:chgData name="Madalina Stanciu (VERTIK)" userId="157a72c8-8b27-47d4-b9cb-f3f78052c39d" providerId="ADAL" clId="{F0D1F735-5484-4F91-A541-A6B3BF391711}" dt="2024-02-19T15:09:01.814" v="3503" actId="478"/>
          <ac:spMkLst>
            <pc:docMk/>
            <pc:sldMk cId="1145755566" sldId="885"/>
            <ac:spMk id="16" creationId="{690FEFF4-DA8F-25CA-9035-746D7B710C39}"/>
          </ac:spMkLst>
        </pc:spChg>
        <pc:graphicFrameChg chg="add mod">
          <ac:chgData name="Madalina Stanciu (VERTIK)" userId="157a72c8-8b27-47d4-b9cb-f3f78052c39d" providerId="ADAL" clId="{F0D1F735-5484-4F91-A541-A6B3BF391711}" dt="2024-02-19T15:08:40.823" v="3498" actId="14100"/>
          <ac:graphicFrameMkLst>
            <pc:docMk/>
            <pc:sldMk cId="1145755566" sldId="885"/>
            <ac:graphicFrameMk id="5" creationId="{2488402C-B485-D5C6-E770-09DDA99AA70F}"/>
          </ac:graphicFrameMkLst>
        </pc:graphicFrameChg>
        <pc:graphicFrameChg chg="del">
          <ac:chgData name="Madalina Stanciu (VERTIK)" userId="157a72c8-8b27-47d4-b9cb-f3f78052c39d" providerId="ADAL" clId="{F0D1F735-5484-4F91-A541-A6B3BF391711}" dt="2024-02-15T11:38:25.333" v="2129" actId="478"/>
          <ac:graphicFrameMkLst>
            <pc:docMk/>
            <pc:sldMk cId="1145755566" sldId="885"/>
            <ac:graphicFrameMk id="9" creationId="{2744E6D5-6E0F-9127-9F02-8DD43049F1E2}"/>
          </ac:graphicFrameMkLst>
        </pc:graphicFrameChg>
        <pc:graphicFrameChg chg="add mod">
          <ac:chgData name="Madalina Stanciu (VERTIK)" userId="157a72c8-8b27-47d4-b9cb-f3f78052c39d" providerId="ADAL" clId="{F0D1F735-5484-4F91-A541-A6B3BF391711}" dt="2024-02-19T15:09:15.257" v="3514"/>
          <ac:graphicFrameMkLst>
            <pc:docMk/>
            <pc:sldMk cId="1145755566" sldId="885"/>
            <ac:graphicFrameMk id="15" creationId="{CDAE0F90-72E0-EE34-186D-BC31829A3222}"/>
          </ac:graphicFrameMkLst>
        </pc:graphicFrameChg>
        <pc:graphicFrameChg chg="add mod">
          <ac:chgData name="Madalina Stanciu (VERTIK)" userId="157a72c8-8b27-47d4-b9cb-f3f78052c39d" providerId="ADAL" clId="{F0D1F735-5484-4F91-A541-A6B3BF391711}" dt="2024-02-15T11:40:38.895" v="2227"/>
          <ac:graphicFrameMkLst>
            <pc:docMk/>
            <pc:sldMk cId="1145755566" sldId="885"/>
            <ac:graphicFrameMk id="17" creationId="{DEFE0366-85DD-82AC-0396-FCFAFACB9863}"/>
          </ac:graphicFrameMkLst>
        </pc:graphicFrameChg>
        <pc:graphicFrameChg chg="add mod">
          <ac:chgData name="Madalina Stanciu (VERTIK)" userId="157a72c8-8b27-47d4-b9cb-f3f78052c39d" providerId="ADAL" clId="{F0D1F735-5484-4F91-A541-A6B3BF391711}" dt="2024-02-15T11:40:43.132" v="2231"/>
          <ac:graphicFrameMkLst>
            <pc:docMk/>
            <pc:sldMk cId="1145755566" sldId="885"/>
            <ac:graphicFrameMk id="18" creationId="{DEFE0366-85DD-82AC-0396-FCFAFACB9863}"/>
          </ac:graphicFrameMkLst>
        </pc:graphicFrameChg>
        <pc:graphicFrameChg chg="add mod">
          <ac:chgData name="Madalina Stanciu (VERTIK)" userId="157a72c8-8b27-47d4-b9cb-f3f78052c39d" providerId="ADAL" clId="{F0D1F735-5484-4F91-A541-A6B3BF391711}" dt="2024-02-15T11:40:47.739" v="2234"/>
          <ac:graphicFrameMkLst>
            <pc:docMk/>
            <pc:sldMk cId="1145755566" sldId="885"/>
            <ac:graphicFrameMk id="19" creationId="{DEFE0366-85DD-82AC-0396-FCFAFACB9863}"/>
          </ac:graphicFrameMkLst>
        </pc:graphicFrameChg>
        <pc:graphicFrameChg chg="add del mod">
          <ac:chgData name="Madalina Stanciu (VERTIK)" userId="157a72c8-8b27-47d4-b9cb-f3f78052c39d" providerId="ADAL" clId="{F0D1F735-5484-4F91-A541-A6B3BF391711}" dt="2024-02-15T11:45:30.006" v="2347" actId="478"/>
          <ac:graphicFrameMkLst>
            <pc:docMk/>
            <pc:sldMk cId="1145755566" sldId="885"/>
            <ac:graphicFrameMk id="20" creationId="{DEFE0366-85DD-82AC-0396-FCFAFACB9863}"/>
          </ac:graphicFrameMkLst>
        </pc:graphicFrameChg>
        <pc:graphicFrameChg chg="add del mod">
          <ac:chgData name="Madalina Stanciu (VERTIK)" userId="157a72c8-8b27-47d4-b9cb-f3f78052c39d" providerId="ADAL" clId="{F0D1F735-5484-4F91-A541-A6B3BF391711}" dt="2024-02-19T15:04:07.954" v="3433" actId="478"/>
          <ac:graphicFrameMkLst>
            <pc:docMk/>
            <pc:sldMk cId="1145755566" sldId="885"/>
            <ac:graphicFrameMk id="21" creationId="{2488402C-B485-D5C6-E770-09DDA99AA70F}"/>
          </ac:graphicFrameMkLst>
        </pc:graphicFrameChg>
        <pc:picChg chg="del">
          <ac:chgData name="Madalina Stanciu (VERTIK)" userId="157a72c8-8b27-47d4-b9cb-f3f78052c39d" providerId="ADAL" clId="{F0D1F735-5484-4F91-A541-A6B3BF391711}" dt="2024-02-15T11:38:22.705" v="2127" actId="478"/>
          <ac:picMkLst>
            <pc:docMk/>
            <pc:sldMk cId="1145755566" sldId="885"/>
            <ac:picMk id="11" creationId="{19DEE779-803D-2AA7-DFD3-5D3A2DE1B870}"/>
          </ac:picMkLst>
        </pc:picChg>
        <pc:picChg chg="add mod">
          <ac:chgData name="Madalina Stanciu (VERTIK)" userId="157a72c8-8b27-47d4-b9cb-f3f78052c39d" providerId="ADAL" clId="{F0D1F735-5484-4F91-A541-A6B3BF391711}" dt="2024-02-16T14:08:23.106" v="3182"/>
          <ac:picMkLst>
            <pc:docMk/>
            <pc:sldMk cId="1145755566" sldId="885"/>
            <ac:picMk id="11" creationId="{A1660FB9-9C2A-5D66-316D-4AEF9F330818}"/>
          </ac:picMkLst>
        </pc:picChg>
        <pc:picChg chg="add del mod">
          <ac:chgData name="Madalina Stanciu (VERTIK)" userId="157a72c8-8b27-47d4-b9cb-f3f78052c39d" providerId="ADAL" clId="{F0D1F735-5484-4F91-A541-A6B3BF391711}" dt="2024-02-16T14:08:22.706" v="3181" actId="478"/>
          <ac:picMkLst>
            <pc:docMk/>
            <pc:sldMk cId="1145755566" sldId="885"/>
            <ac:picMk id="13" creationId="{1E456A23-3185-8A2F-CF35-13A9BD6DFBBF}"/>
          </ac:picMkLst>
        </pc:picChg>
      </pc:sldChg>
      <pc:sldChg chg="addSp delSp modSp add del mod addCm modCm">
        <pc:chgData name="Madalina Stanciu (VERTIK)" userId="157a72c8-8b27-47d4-b9cb-f3f78052c39d" providerId="ADAL" clId="{F0D1F735-5484-4F91-A541-A6B3BF391711}" dt="2024-02-16T14:11:36.288" v="3216" actId="2696"/>
        <pc:sldMkLst>
          <pc:docMk/>
          <pc:sldMk cId="3904281497" sldId="886"/>
        </pc:sldMkLst>
        <pc:spChg chg="del">
          <ac:chgData name="Madalina Stanciu (VERTIK)" userId="157a72c8-8b27-47d4-b9cb-f3f78052c39d" providerId="ADAL" clId="{F0D1F735-5484-4F91-A541-A6B3BF391711}" dt="2024-02-16T14:08:29.808" v="3183" actId="478"/>
          <ac:spMkLst>
            <pc:docMk/>
            <pc:sldMk cId="3904281497" sldId="886"/>
            <ac:spMk id="3" creationId="{0A6516F2-F4F5-8EE1-BDF4-3DB71B94E8A3}"/>
          </ac:spMkLst>
        </pc:spChg>
        <pc:spChg chg="add mod">
          <ac:chgData name="Madalina Stanciu (VERTIK)" userId="157a72c8-8b27-47d4-b9cb-f3f78052c39d" providerId="ADAL" clId="{F0D1F735-5484-4F91-A541-A6B3BF391711}" dt="2024-02-16T14:08:30.276" v="3184"/>
          <ac:spMkLst>
            <pc:docMk/>
            <pc:sldMk cId="3904281497" sldId="886"/>
            <ac:spMk id="4" creationId="{382A2B62-4476-52DA-546D-44643D9A9509}"/>
          </ac:spMkLst>
        </pc:spChg>
        <pc:spChg chg="del">
          <ac:chgData name="Madalina Stanciu (VERTIK)" userId="157a72c8-8b27-47d4-b9cb-f3f78052c39d" providerId="ADAL" clId="{F0D1F735-5484-4F91-A541-A6B3BF391711}" dt="2024-02-15T11:53:34.971" v="2421" actId="478"/>
          <ac:spMkLst>
            <pc:docMk/>
            <pc:sldMk cId="3904281497" sldId="886"/>
            <ac:spMk id="5" creationId="{293D8672-A2D0-614A-F3A5-8377182FFC27}"/>
          </ac:spMkLst>
        </pc:spChg>
        <pc:spChg chg="add mod">
          <ac:chgData name="Madalina Stanciu (VERTIK)" userId="157a72c8-8b27-47d4-b9cb-f3f78052c39d" providerId="ADAL" clId="{F0D1F735-5484-4F91-A541-A6B3BF391711}" dt="2024-02-16T14:08:30.276" v="3184"/>
          <ac:spMkLst>
            <pc:docMk/>
            <pc:sldMk cId="3904281497" sldId="886"/>
            <ac:spMk id="5" creationId="{ED232570-F90D-0A32-CEDD-37AB9720DDD2}"/>
          </ac:spMkLst>
        </pc:spChg>
        <pc:spChg chg="del">
          <ac:chgData name="Madalina Stanciu (VERTIK)" userId="157a72c8-8b27-47d4-b9cb-f3f78052c39d" providerId="ADAL" clId="{F0D1F735-5484-4F91-A541-A6B3BF391711}" dt="2024-02-15T11:53:51.284" v="2434" actId="478"/>
          <ac:spMkLst>
            <pc:docMk/>
            <pc:sldMk cId="3904281497" sldId="886"/>
            <ac:spMk id="7" creationId="{8A613B04-17EF-A55F-7BAC-A0AC30B638F2}"/>
          </ac:spMkLst>
        </pc:spChg>
        <pc:spChg chg="mod">
          <ac:chgData name="Madalina Stanciu (VERTIK)" userId="157a72c8-8b27-47d4-b9cb-f3f78052c39d" providerId="ADAL" clId="{F0D1F735-5484-4F91-A541-A6B3BF391711}" dt="2024-02-15T13:35:51.843" v="3014" actId="20577"/>
          <ac:spMkLst>
            <pc:docMk/>
            <pc:sldMk cId="3904281497" sldId="886"/>
            <ac:spMk id="11" creationId="{0F47C82F-538A-33BB-DC5A-94455AF5F7A1}"/>
          </ac:spMkLst>
        </pc:spChg>
        <pc:spChg chg="del mod">
          <ac:chgData name="Madalina Stanciu (VERTIK)" userId="157a72c8-8b27-47d4-b9cb-f3f78052c39d" providerId="ADAL" clId="{F0D1F735-5484-4F91-A541-A6B3BF391711}" dt="2024-02-15T11:53:38.210" v="2423" actId="478"/>
          <ac:spMkLst>
            <pc:docMk/>
            <pc:sldMk cId="3904281497" sldId="886"/>
            <ac:spMk id="14" creationId="{68B00765-928A-B93A-FD80-463CD8C7EA86}"/>
          </ac:spMkLst>
        </pc:spChg>
        <pc:spChg chg="del">
          <ac:chgData name="Madalina Stanciu (VERTIK)" userId="157a72c8-8b27-47d4-b9cb-f3f78052c39d" providerId="ADAL" clId="{F0D1F735-5484-4F91-A541-A6B3BF391711}" dt="2024-02-16T14:08:29.808" v="3183" actId="478"/>
          <ac:spMkLst>
            <pc:docMk/>
            <pc:sldMk cId="3904281497" sldId="886"/>
            <ac:spMk id="21" creationId="{F8EFEF1E-7F8A-000F-AC15-CEDE431FC8DE}"/>
          </ac:spMkLst>
        </pc:spChg>
        <pc:spChg chg="add mod">
          <ac:chgData name="Madalina Stanciu (VERTIK)" userId="157a72c8-8b27-47d4-b9cb-f3f78052c39d" providerId="ADAL" clId="{F0D1F735-5484-4F91-A541-A6B3BF391711}" dt="2024-02-15T11:55:56.802" v="2447" actId="1037"/>
          <ac:spMkLst>
            <pc:docMk/>
            <pc:sldMk cId="3904281497" sldId="886"/>
            <ac:spMk id="23" creationId="{6E59587B-8C99-FAC9-049C-25932213A510}"/>
          </ac:spMkLst>
        </pc:spChg>
        <pc:spChg chg="add mod">
          <ac:chgData name="Madalina Stanciu (VERTIK)" userId="157a72c8-8b27-47d4-b9cb-f3f78052c39d" providerId="ADAL" clId="{F0D1F735-5484-4F91-A541-A6B3BF391711}" dt="2024-02-15T11:53:46.577" v="2433" actId="1038"/>
          <ac:spMkLst>
            <pc:docMk/>
            <pc:sldMk cId="3904281497" sldId="886"/>
            <ac:spMk id="24" creationId="{E32B5D04-1518-7CE9-49B9-7DF9C09DF8E2}"/>
          </ac:spMkLst>
        </pc:spChg>
        <pc:spChg chg="add mod">
          <ac:chgData name="Madalina Stanciu (VERTIK)" userId="157a72c8-8b27-47d4-b9cb-f3f78052c39d" providerId="ADAL" clId="{F0D1F735-5484-4F91-A541-A6B3BF391711}" dt="2024-02-15T11:53:58.261" v="2437" actId="1038"/>
          <ac:spMkLst>
            <pc:docMk/>
            <pc:sldMk cId="3904281497" sldId="886"/>
            <ac:spMk id="25" creationId="{390B4F1A-F829-0EAD-C8B5-BC7E357B92EB}"/>
          </ac:spMkLst>
        </pc:spChg>
        <pc:graphicFrameChg chg="del">
          <ac:chgData name="Madalina Stanciu (VERTIK)" userId="157a72c8-8b27-47d4-b9cb-f3f78052c39d" providerId="ADAL" clId="{F0D1F735-5484-4F91-A541-A6B3BF391711}" dt="2024-02-15T11:52:16.549" v="2402" actId="478"/>
          <ac:graphicFrameMkLst>
            <pc:docMk/>
            <pc:sldMk cId="3904281497" sldId="886"/>
            <ac:graphicFrameMk id="4" creationId="{E8EED0EE-45E3-5488-8C05-14C04CF5ECCF}"/>
          </ac:graphicFrameMkLst>
        </pc:graphicFrameChg>
        <pc:graphicFrameChg chg="add mod">
          <ac:chgData name="Madalina Stanciu (VERTIK)" userId="157a72c8-8b27-47d4-b9cb-f3f78052c39d" providerId="ADAL" clId="{F0D1F735-5484-4F91-A541-A6B3BF391711}" dt="2024-02-16T14:09:35.548" v="3192"/>
          <ac:graphicFrameMkLst>
            <pc:docMk/>
            <pc:sldMk cId="3904281497" sldId="886"/>
            <ac:graphicFrameMk id="13" creationId="{5B58915E-30B9-4AC5-8417-68B2A9B58619}"/>
          </ac:graphicFrameMkLst>
        </pc:graphicFrameChg>
        <pc:picChg chg="add mod">
          <ac:chgData name="Madalina Stanciu (VERTIK)" userId="157a72c8-8b27-47d4-b9cb-f3f78052c39d" providerId="ADAL" clId="{F0D1F735-5484-4F91-A541-A6B3BF391711}" dt="2024-02-16T14:08:30.276" v="3184"/>
          <ac:picMkLst>
            <pc:docMk/>
            <pc:sldMk cId="3904281497" sldId="886"/>
            <ac:picMk id="7" creationId="{BA99C249-60DA-B630-B9E0-329CB48F6B0B}"/>
          </ac:picMkLst>
        </pc:picChg>
        <pc:picChg chg="del">
          <ac:chgData name="Madalina Stanciu (VERTIK)" userId="157a72c8-8b27-47d4-b9cb-f3f78052c39d" providerId="ADAL" clId="{F0D1F735-5484-4F91-A541-A6B3BF391711}" dt="2024-02-16T14:08:29.808" v="3183" actId="478"/>
          <ac:picMkLst>
            <pc:docMk/>
            <pc:sldMk cId="3904281497" sldId="886"/>
            <ac:picMk id="22" creationId="{41D4D3C4-EFB3-0090-380C-BFA9C70B7220}"/>
          </ac:picMkLst>
        </pc:picChg>
        <pc:extLst>
          <p:ext xmlns:p="http://schemas.openxmlformats.org/presentationml/2006/main" uri="{D6D511B9-2390-475A-947B-AFAB55BFBCF1}">
            <pc226:cmChg xmlns:pc226="http://schemas.microsoft.com/office/powerpoint/2022/06/main/command" chg="add mod">
              <pc226:chgData name="Madalina Stanciu (VERTIK)" userId="157a72c8-8b27-47d4-b9cb-f3f78052c39d" providerId="ADAL" clId="{F0D1F735-5484-4F91-A541-A6B3BF391711}" dt="2024-02-16T14:11:18.308" v="3214"/>
              <pc2:cmMkLst xmlns:pc2="http://schemas.microsoft.com/office/powerpoint/2019/9/main/command">
                <pc:docMk/>
                <pc:sldMk cId="3904281497" sldId="886"/>
                <pc2:cmMk id="{02CBF7EC-8FF7-49C8-8729-6EDFCC24654F}"/>
              </pc2:cmMkLst>
            </pc226:cmChg>
          </p:ext>
        </pc:extLst>
      </pc:sldChg>
      <pc:sldChg chg="addSp delSp modSp add mod ord">
        <pc:chgData name="Madalina Stanciu (VERTIK)" userId="157a72c8-8b27-47d4-b9cb-f3f78052c39d" providerId="ADAL" clId="{F0D1F735-5484-4F91-A541-A6B3BF391711}" dt="2024-02-29T13:41:13.585" v="4650" actId="13926"/>
        <pc:sldMkLst>
          <pc:docMk/>
          <pc:sldMk cId="3156560720" sldId="887"/>
        </pc:sldMkLst>
        <pc:spChg chg="del">
          <ac:chgData name="Madalina Stanciu (VERTIK)" userId="157a72c8-8b27-47d4-b9cb-f3f78052c39d" providerId="ADAL" clId="{F0D1F735-5484-4F91-A541-A6B3BF391711}" dt="2024-02-15T13:27:02.195" v="2952" actId="478"/>
          <ac:spMkLst>
            <pc:docMk/>
            <pc:sldMk cId="3156560720" sldId="887"/>
            <ac:spMk id="3" creationId="{4CFF08B5-EF19-44D8-6A67-BC30EC670476}"/>
          </ac:spMkLst>
        </pc:spChg>
        <pc:spChg chg="add mod">
          <ac:chgData name="Madalina Stanciu (VERTIK)" userId="157a72c8-8b27-47d4-b9cb-f3f78052c39d" providerId="ADAL" clId="{F0D1F735-5484-4F91-A541-A6B3BF391711}" dt="2024-02-16T14:12:27.554" v="3222"/>
          <ac:spMkLst>
            <pc:docMk/>
            <pc:sldMk cId="3156560720" sldId="887"/>
            <ac:spMk id="3" creationId="{6034193C-BC23-0DC8-B9AB-009AEF82170F}"/>
          </ac:spMkLst>
        </pc:spChg>
        <pc:spChg chg="mod">
          <ac:chgData name="Madalina Stanciu (VERTIK)" userId="157a72c8-8b27-47d4-b9cb-f3f78052c39d" providerId="ADAL" clId="{F0D1F735-5484-4F91-A541-A6B3BF391711}" dt="2024-02-20T09:28:05.242" v="3912" actId="20577"/>
          <ac:spMkLst>
            <pc:docMk/>
            <pc:sldMk cId="3156560720" sldId="887"/>
            <ac:spMk id="6" creationId="{973B6E01-321C-CE47-6F12-470DE3F9B18E}"/>
          </ac:spMkLst>
        </pc:spChg>
        <pc:spChg chg="mod">
          <ac:chgData name="Madalina Stanciu (VERTIK)" userId="157a72c8-8b27-47d4-b9cb-f3f78052c39d" providerId="ADAL" clId="{F0D1F735-5484-4F91-A541-A6B3BF391711}" dt="2024-02-29T13:41:13.585" v="4650" actId="13926"/>
          <ac:spMkLst>
            <pc:docMk/>
            <pc:sldMk cId="3156560720" sldId="887"/>
            <ac:spMk id="8" creationId="{D62BB6BC-EB46-1192-0E34-71DC76DC1D49}"/>
          </ac:spMkLst>
        </pc:spChg>
        <pc:spChg chg="add mod">
          <ac:chgData name="Madalina Stanciu (VERTIK)" userId="157a72c8-8b27-47d4-b9cb-f3f78052c39d" providerId="ADAL" clId="{F0D1F735-5484-4F91-A541-A6B3BF391711}" dt="2024-02-16T14:12:27.554" v="3222"/>
          <ac:spMkLst>
            <pc:docMk/>
            <pc:sldMk cId="3156560720" sldId="887"/>
            <ac:spMk id="9" creationId="{F7260CA2-7C4F-722B-9AE9-17128FA36F38}"/>
          </ac:spMkLst>
        </pc:spChg>
        <pc:spChg chg="mod">
          <ac:chgData name="Madalina Stanciu (VERTIK)" userId="157a72c8-8b27-47d4-b9cb-f3f78052c39d" providerId="ADAL" clId="{F0D1F735-5484-4F91-A541-A6B3BF391711}" dt="2024-02-15T13:22:22.286" v="2885" actId="1035"/>
          <ac:spMkLst>
            <pc:docMk/>
            <pc:sldMk cId="3156560720" sldId="887"/>
            <ac:spMk id="10" creationId="{1245DF96-2C47-5D4E-5DD2-69CEEE72A4C6}"/>
          </ac:spMkLst>
        </pc:spChg>
        <pc:spChg chg="del">
          <ac:chgData name="Madalina Stanciu (VERTIK)" userId="157a72c8-8b27-47d4-b9cb-f3f78052c39d" providerId="ADAL" clId="{F0D1F735-5484-4F91-A541-A6B3BF391711}" dt="2024-02-15T13:20:53.732" v="2837" actId="478"/>
          <ac:spMkLst>
            <pc:docMk/>
            <pc:sldMk cId="3156560720" sldId="887"/>
            <ac:spMk id="12" creationId="{0524848B-2124-0AC7-48EC-1CDEF3EDA3E1}"/>
          </ac:spMkLst>
        </pc:spChg>
        <pc:spChg chg="add mod">
          <ac:chgData name="Madalina Stanciu (VERTIK)" userId="157a72c8-8b27-47d4-b9cb-f3f78052c39d" providerId="ADAL" clId="{F0D1F735-5484-4F91-A541-A6B3BF391711}" dt="2024-02-19T14:57:08.300" v="3334" actId="1076"/>
          <ac:spMkLst>
            <pc:docMk/>
            <pc:sldMk cId="3156560720" sldId="887"/>
            <ac:spMk id="14" creationId="{82629A54-DF89-A7ED-7E9F-F9C30C80FFFF}"/>
          </ac:spMkLst>
        </pc:spChg>
        <pc:spChg chg="del">
          <ac:chgData name="Madalina Stanciu (VERTIK)" userId="157a72c8-8b27-47d4-b9cb-f3f78052c39d" providerId="ADAL" clId="{F0D1F735-5484-4F91-A541-A6B3BF391711}" dt="2024-02-15T13:27:02.195" v="2952" actId="478"/>
          <ac:spMkLst>
            <pc:docMk/>
            <pc:sldMk cId="3156560720" sldId="887"/>
            <ac:spMk id="14" creationId="{F9F1C758-4891-99F1-BFA2-918EC6F15120}"/>
          </ac:spMkLst>
        </pc:spChg>
        <pc:spChg chg="add mod">
          <ac:chgData name="Madalina Stanciu (VERTIK)" userId="157a72c8-8b27-47d4-b9cb-f3f78052c39d" providerId="ADAL" clId="{F0D1F735-5484-4F91-A541-A6B3BF391711}" dt="2024-02-19T14:58:41.776" v="3374" actId="1036"/>
          <ac:spMkLst>
            <pc:docMk/>
            <pc:sldMk cId="3156560720" sldId="887"/>
            <ac:spMk id="16" creationId="{5DA3ADE0-288E-E316-E130-273556430DC0}"/>
          </ac:spMkLst>
        </pc:spChg>
        <pc:spChg chg="del">
          <ac:chgData name="Madalina Stanciu (VERTIK)" userId="157a72c8-8b27-47d4-b9cb-f3f78052c39d" providerId="ADAL" clId="{F0D1F735-5484-4F91-A541-A6B3BF391711}" dt="2024-02-15T13:20:53.732" v="2837" actId="478"/>
          <ac:spMkLst>
            <pc:docMk/>
            <pc:sldMk cId="3156560720" sldId="887"/>
            <ac:spMk id="17" creationId="{19997B4A-EE86-FD85-128D-A8DBB44C17E4}"/>
          </ac:spMkLst>
        </pc:spChg>
        <pc:spChg chg="add mod">
          <ac:chgData name="Madalina Stanciu (VERTIK)" userId="157a72c8-8b27-47d4-b9cb-f3f78052c39d" providerId="ADAL" clId="{F0D1F735-5484-4F91-A541-A6B3BF391711}" dt="2024-02-15T13:22:22.286" v="2885" actId="1035"/>
          <ac:spMkLst>
            <pc:docMk/>
            <pc:sldMk cId="3156560720" sldId="887"/>
            <ac:spMk id="18" creationId="{628943D4-8048-AFD7-1A2A-64BA36F2BE89}"/>
          </ac:spMkLst>
        </pc:spChg>
        <pc:spChg chg="add del mod">
          <ac:chgData name="Madalina Stanciu (VERTIK)" userId="157a72c8-8b27-47d4-b9cb-f3f78052c39d" providerId="ADAL" clId="{F0D1F735-5484-4F91-A541-A6B3BF391711}" dt="2024-02-19T14:56:56.132" v="3331" actId="478"/>
          <ac:spMkLst>
            <pc:docMk/>
            <pc:sldMk cId="3156560720" sldId="887"/>
            <ac:spMk id="19" creationId="{2A01ED56-8EFB-1A30-8E4D-7CADEAA9E022}"/>
          </ac:spMkLst>
        </pc:spChg>
        <pc:spChg chg="add del mod">
          <ac:chgData name="Madalina Stanciu (VERTIK)" userId="157a72c8-8b27-47d4-b9cb-f3f78052c39d" providerId="ADAL" clId="{F0D1F735-5484-4F91-A541-A6B3BF391711}" dt="2024-02-19T14:56:27.636" v="3321" actId="478"/>
          <ac:spMkLst>
            <pc:docMk/>
            <pc:sldMk cId="3156560720" sldId="887"/>
            <ac:spMk id="20" creationId="{F71F3A6B-3522-197C-318C-67216132F3C4}"/>
          </ac:spMkLst>
        </pc:spChg>
        <pc:spChg chg="add del mod">
          <ac:chgData name="Madalina Stanciu (VERTIK)" userId="157a72c8-8b27-47d4-b9cb-f3f78052c39d" providerId="ADAL" clId="{F0D1F735-5484-4F91-A541-A6B3BF391711}" dt="2024-02-16T14:12:27.149" v="3221" actId="478"/>
          <ac:spMkLst>
            <pc:docMk/>
            <pc:sldMk cId="3156560720" sldId="887"/>
            <ac:spMk id="21" creationId="{361F0AD2-F901-91FB-E906-981C125CF5AD}"/>
          </ac:spMkLst>
        </pc:spChg>
        <pc:spChg chg="add del mod">
          <ac:chgData name="Madalina Stanciu (VERTIK)" userId="157a72c8-8b27-47d4-b9cb-f3f78052c39d" providerId="ADAL" clId="{F0D1F735-5484-4F91-A541-A6B3BF391711}" dt="2024-02-16T14:12:27.149" v="3221" actId="478"/>
          <ac:spMkLst>
            <pc:docMk/>
            <pc:sldMk cId="3156560720" sldId="887"/>
            <ac:spMk id="22" creationId="{1CBF0F84-7490-985F-48D3-BCECB78BDFCF}"/>
          </ac:spMkLst>
        </pc:spChg>
        <pc:graphicFrameChg chg="add del mod">
          <ac:chgData name="Madalina Stanciu (VERTIK)" userId="157a72c8-8b27-47d4-b9cb-f3f78052c39d" providerId="ADAL" clId="{F0D1F735-5484-4F91-A541-A6B3BF391711}" dt="2024-02-19T14:57:59.356" v="3356" actId="478"/>
          <ac:graphicFrameMkLst>
            <pc:docMk/>
            <pc:sldMk cId="3156560720" sldId="887"/>
            <ac:graphicFrameMk id="4" creationId="{0D4F17A2-6DF0-41B5-96EB-B29F41EBD296}"/>
          </ac:graphicFrameMkLst>
        </pc:graphicFrameChg>
        <pc:graphicFrameChg chg="add mod">
          <ac:chgData name="Madalina Stanciu (VERTIK)" userId="157a72c8-8b27-47d4-b9cb-f3f78052c39d" providerId="ADAL" clId="{F0D1F735-5484-4F91-A541-A6B3BF391711}" dt="2024-02-19T14:58:35.891" v="3367" actId="1038"/>
          <ac:graphicFrameMkLst>
            <pc:docMk/>
            <pc:sldMk cId="3156560720" sldId="887"/>
            <ac:graphicFrameMk id="5" creationId="{A450C198-C28F-59B0-A93D-8E21579ADB07}"/>
          </ac:graphicFrameMkLst>
        </pc:graphicFrameChg>
        <pc:graphicFrameChg chg="del mod">
          <ac:chgData name="Madalina Stanciu (VERTIK)" userId="157a72c8-8b27-47d4-b9cb-f3f78052c39d" providerId="ADAL" clId="{F0D1F735-5484-4F91-A541-A6B3BF391711}" dt="2024-02-15T13:20:32.100" v="2834" actId="478"/>
          <ac:graphicFrameMkLst>
            <pc:docMk/>
            <pc:sldMk cId="3156560720" sldId="887"/>
            <ac:graphicFrameMk id="11" creationId="{4925DED9-6525-F7F3-DEE4-149904BA77B6}"/>
          </ac:graphicFrameMkLst>
        </pc:graphicFrameChg>
        <pc:graphicFrameChg chg="add mod">
          <ac:chgData name="Madalina Stanciu (VERTIK)" userId="157a72c8-8b27-47d4-b9cb-f3f78052c39d" providerId="ADAL" clId="{F0D1F735-5484-4F91-A541-A6B3BF391711}" dt="2024-02-19T15:11:19.114" v="3522"/>
          <ac:graphicFrameMkLst>
            <pc:docMk/>
            <pc:sldMk cId="3156560720" sldId="887"/>
            <ac:graphicFrameMk id="12" creationId="{0D4F17A2-6DF0-41B5-96EB-B29F41EBD296}"/>
          </ac:graphicFrameMkLst>
        </pc:graphicFrameChg>
        <pc:graphicFrameChg chg="del">
          <ac:chgData name="Madalina Stanciu (VERTIK)" userId="157a72c8-8b27-47d4-b9cb-f3f78052c39d" providerId="ADAL" clId="{F0D1F735-5484-4F91-A541-A6B3BF391711}" dt="2024-02-15T13:17:52.063" v="2773" actId="478"/>
          <ac:graphicFrameMkLst>
            <pc:docMk/>
            <pc:sldMk cId="3156560720" sldId="887"/>
            <ac:graphicFrameMk id="15" creationId="{31FCE349-925A-BE72-8593-6909BE8DE3AD}"/>
          </ac:graphicFrameMkLst>
        </pc:graphicFrameChg>
        <pc:picChg chg="del">
          <ac:chgData name="Madalina Stanciu (VERTIK)" userId="157a72c8-8b27-47d4-b9cb-f3f78052c39d" providerId="ADAL" clId="{F0D1F735-5484-4F91-A541-A6B3BF391711}" dt="2024-02-15T13:27:02.195" v="2952" actId="478"/>
          <ac:picMkLst>
            <pc:docMk/>
            <pc:sldMk cId="3156560720" sldId="887"/>
            <ac:picMk id="9" creationId="{F1757523-E0AF-EBB6-0E4B-49189E21EDC9}"/>
          </ac:picMkLst>
        </pc:picChg>
        <pc:picChg chg="add mod">
          <ac:chgData name="Madalina Stanciu (VERTIK)" userId="157a72c8-8b27-47d4-b9cb-f3f78052c39d" providerId="ADAL" clId="{F0D1F735-5484-4F91-A541-A6B3BF391711}" dt="2024-02-16T14:12:27.554" v="3222"/>
          <ac:picMkLst>
            <pc:docMk/>
            <pc:sldMk cId="3156560720" sldId="887"/>
            <ac:picMk id="11" creationId="{80066EE1-0313-AA74-B676-E3B053E9AC14}"/>
          </ac:picMkLst>
        </pc:picChg>
        <pc:picChg chg="add del mod">
          <ac:chgData name="Madalina Stanciu (VERTIK)" userId="157a72c8-8b27-47d4-b9cb-f3f78052c39d" providerId="ADAL" clId="{F0D1F735-5484-4F91-A541-A6B3BF391711}" dt="2024-02-16T14:12:27.149" v="3221" actId="478"/>
          <ac:picMkLst>
            <pc:docMk/>
            <pc:sldMk cId="3156560720" sldId="887"/>
            <ac:picMk id="23" creationId="{1ED12709-FB6C-6FC0-DC05-9741E72B9538}"/>
          </ac:picMkLst>
        </pc:picChg>
      </pc:sldChg>
      <pc:sldChg chg="addSp delSp modSp add mod">
        <pc:chgData name="Madalina Stanciu (VERTIK)" userId="157a72c8-8b27-47d4-b9cb-f3f78052c39d" providerId="ADAL" clId="{F0D1F735-5484-4F91-A541-A6B3BF391711}" dt="2024-02-16T14:12:51.470" v="3224"/>
        <pc:sldMkLst>
          <pc:docMk/>
          <pc:sldMk cId="1528399585" sldId="888"/>
        </pc:sldMkLst>
        <pc:spChg chg="add mod">
          <ac:chgData name="Madalina Stanciu (VERTIK)" userId="157a72c8-8b27-47d4-b9cb-f3f78052c39d" providerId="ADAL" clId="{F0D1F735-5484-4F91-A541-A6B3BF391711}" dt="2024-02-16T14:12:51.470" v="3224"/>
          <ac:spMkLst>
            <pc:docMk/>
            <pc:sldMk cId="1528399585" sldId="888"/>
            <ac:spMk id="5" creationId="{91D8C936-FE09-743C-BE09-4367067906C1}"/>
          </ac:spMkLst>
        </pc:spChg>
        <pc:spChg chg="del">
          <ac:chgData name="Madalina Stanciu (VERTIK)" userId="157a72c8-8b27-47d4-b9cb-f3f78052c39d" providerId="ADAL" clId="{F0D1F735-5484-4F91-A541-A6B3BF391711}" dt="2024-02-15T13:27:16.429" v="2956" actId="478"/>
          <ac:spMkLst>
            <pc:docMk/>
            <pc:sldMk cId="1528399585" sldId="888"/>
            <ac:spMk id="5" creationId="{9580317A-968B-AEBA-0024-BD680E08B0E4}"/>
          </ac:spMkLst>
        </pc:spChg>
        <pc:spChg chg="add del mod">
          <ac:chgData name="Madalina Stanciu (VERTIK)" userId="157a72c8-8b27-47d4-b9cb-f3f78052c39d" providerId="ADAL" clId="{F0D1F735-5484-4F91-A541-A6B3BF391711}" dt="2024-02-16T14:12:51" v="3223" actId="478"/>
          <ac:spMkLst>
            <pc:docMk/>
            <pc:sldMk cId="1528399585" sldId="888"/>
            <ac:spMk id="7" creationId="{683A1F63-ABAD-04F5-F60B-4EE07A2396AB}"/>
          </ac:spMkLst>
        </pc:spChg>
        <pc:spChg chg="del">
          <ac:chgData name="Madalina Stanciu (VERTIK)" userId="157a72c8-8b27-47d4-b9cb-f3f78052c39d" providerId="ADAL" clId="{F0D1F735-5484-4F91-A541-A6B3BF391711}" dt="2024-02-15T13:27:16.429" v="2956" actId="478"/>
          <ac:spMkLst>
            <pc:docMk/>
            <pc:sldMk cId="1528399585" sldId="888"/>
            <ac:spMk id="8" creationId="{5975152B-4614-5D04-1A6D-F86B8002CB09}"/>
          </ac:spMkLst>
        </pc:spChg>
        <pc:spChg chg="add mod">
          <ac:chgData name="Madalina Stanciu (VERTIK)" userId="157a72c8-8b27-47d4-b9cb-f3f78052c39d" providerId="ADAL" clId="{F0D1F735-5484-4F91-A541-A6B3BF391711}" dt="2024-02-16T14:12:51.470" v="3224"/>
          <ac:spMkLst>
            <pc:docMk/>
            <pc:sldMk cId="1528399585" sldId="888"/>
            <ac:spMk id="8" creationId="{7D6BBA61-0B7D-EFED-0A72-AC3E545732BF}"/>
          </ac:spMkLst>
        </pc:spChg>
        <pc:spChg chg="add del mod">
          <ac:chgData name="Madalina Stanciu (VERTIK)" userId="157a72c8-8b27-47d4-b9cb-f3f78052c39d" providerId="ADAL" clId="{F0D1F735-5484-4F91-A541-A6B3BF391711}" dt="2024-02-16T14:12:51" v="3223" actId="478"/>
          <ac:spMkLst>
            <pc:docMk/>
            <pc:sldMk cId="1528399585" sldId="888"/>
            <ac:spMk id="14" creationId="{E81A17FA-BB8E-73DD-D122-0DFE30F89627}"/>
          </ac:spMkLst>
        </pc:spChg>
        <pc:graphicFrameChg chg="add mod">
          <ac:chgData name="Madalina Stanciu (VERTIK)" userId="157a72c8-8b27-47d4-b9cb-f3f78052c39d" providerId="ADAL" clId="{F0D1F735-5484-4F91-A541-A6B3BF391711}" dt="2024-02-15T13:25:41.976" v="2923" actId="20577"/>
          <ac:graphicFrameMkLst>
            <pc:docMk/>
            <pc:sldMk cId="1528399585" sldId="888"/>
            <ac:graphicFrameMk id="4" creationId="{30C2EFEA-7117-45B3-75E8-FEF2D3AB36E0}"/>
          </ac:graphicFrameMkLst>
        </pc:graphicFrameChg>
        <pc:graphicFrameChg chg="mod">
          <ac:chgData name="Madalina Stanciu (VERTIK)" userId="157a72c8-8b27-47d4-b9cb-f3f78052c39d" providerId="ADAL" clId="{F0D1F735-5484-4F91-A541-A6B3BF391711}" dt="2024-02-15T13:26:40.372" v="2951" actId="20577"/>
          <ac:graphicFrameMkLst>
            <pc:docMk/>
            <pc:sldMk cId="1528399585" sldId="888"/>
            <ac:graphicFrameMk id="11" creationId="{63E8C1F1-17CF-A614-5039-479347246A93}"/>
          </ac:graphicFrameMkLst>
        </pc:graphicFrameChg>
        <pc:graphicFrameChg chg="del">
          <ac:chgData name="Madalina Stanciu (VERTIK)" userId="157a72c8-8b27-47d4-b9cb-f3f78052c39d" providerId="ADAL" clId="{F0D1F735-5484-4F91-A541-A6B3BF391711}" dt="2024-02-15T13:24:58.058" v="2904" actId="478"/>
          <ac:graphicFrameMkLst>
            <pc:docMk/>
            <pc:sldMk cId="1528399585" sldId="888"/>
            <ac:graphicFrameMk id="13" creationId="{D4FE3FB8-21E9-836A-6195-B1007FD6838E}"/>
          </ac:graphicFrameMkLst>
        </pc:graphicFrameChg>
        <pc:picChg chg="add mod">
          <ac:chgData name="Madalina Stanciu (VERTIK)" userId="157a72c8-8b27-47d4-b9cb-f3f78052c39d" providerId="ADAL" clId="{F0D1F735-5484-4F91-A541-A6B3BF391711}" dt="2024-02-16T14:12:51.470" v="3224"/>
          <ac:picMkLst>
            <pc:docMk/>
            <pc:sldMk cId="1528399585" sldId="888"/>
            <ac:picMk id="12" creationId="{DA47D675-EB40-6143-ED63-A86FC8B2B8DE}"/>
          </ac:picMkLst>
        </pc:picChg>
        <pc:picChg chg="del">
          <ac:chgData name="Madalina Stanciu (VERTIK)" userId="157a72c8-8b27-47d4-b9cb-f3f78052c39d" providerId="ADAL" clId="{F0D1F735-5484-4F91-A541-A6B3BF391711}" dt="2024-02-15T13:27:16.429" v="2956" actId="478"/>
          <ac:picMkLst>
            <pc:docMk/>
            <pc:sldMk cId="1528399585" sldId="888"/>
            <ac:picMk id="12" creationId="{DCCCAD7E-A57C-5913-E3EB-0F6719A26825}"/>
          </ac:picMkLst>
        </pc:picChg>
        <pc:picChg chg="add del mod">
          <ac:chgData name="Madalina Stanciu (VERTIK)" userId="157a72c8-8b27-47d4-b9cb-f3f78052c39d" providerId="ADAL" clId="{F0D1F735-5484-4F91-A541-A6B3BF391711}" dt="2024-02-16T14:12:51" v="3223" actId="478"/>
          <ac:picMkLst>
            <pc:docMk/>
            <pc:sldMk cId="1528399585" sldId="888"/>
            <ac:picMk id="15" creationId="{4CB8E027-7EC3-C4C4-1F36-7868E55DCF1B}"/>
          </ac:picMkLst>
        </pc:picChg>
      </pc:sldChg>
      <pc:sldChg chg="addSp delSp modSp new mod">
        <pc:chgData name="Madalina Stanciu (VERTIK)" userId="157a72c8-8b27-47d4-b9cb-f3f78052c39d" providerId="ADAL" clId="{F0D1F735-5484-4F91-A541-A6B3BF391711}" dt="2024-02-16T14:14:09.806" v="3229"/>
        <pc:sldMkLst>
          <pc:docMk/>
          <pc:sldMk cId="1979594250" sldId="889"/>
        </pc:sldMkLst>
        <pc:spChg chg="add mod">
          <ac:chgData name="Madalina Stanciu (VERTIK)" userId="157a72c8-8b27-47d4-b9cb-f3f78052c39d" providerId="ADAL" clId="{F0D1F735-5484-4F91-A541-A6B3BF391711}" dt="2024-02-16T14:14:09.806" v="3229"/>
          <ac:spMkLst>
            <pc:docMk/>
            <pc:sldMk cId="1979594250" sldId="889"/>
            <ac:spMk id="2" creationId="{58EF4CB8-CAD4-C188-FC3D-3C9E1A4780A3}"/>
          </ac:spMkLst>
        </pc:spChg>
        <pc:spChg chg="del">
          <ac:chgData name="Madalina Stanciu (VERTIK)" userId="157a72c8-8b27-47d4-b9cb-f3f78052c39d" providerId="ADAL" clId="{F0D1F735-5484-4F91-A541-A6B3BF391711}" dt="2024-02-15T13:28:49.722" v="2975" actId="478"/>
          <ac:spMkLst>
            <pc:docMk/>
            <pc:sldMk cId="1979594250" sldId="889"/>
            <ac:spMk id="2" creationId="{E1F11E81-2DD5-3807-6CE1-99EDA2BD11EA}"/>
          </ac:spMkLst>
        </pc:spChg>
        <pc:spChg chg="del">
          <ac:chgData name="Madalina Stanciu (VERTIK)" userId="157a72c8-8b27-47d4-b9cb-f3f78052c39d" providerId="ADAL" clId="{F0D1F735-5484-4F91-A541-A6B3BF391711}" dt="2024-02-15T13:28:50.825" v="2976" actId="478"/>
          <ac:spMkLst>
            <pc:docMk/>
            <pc:sldMk cId="1979594250" sldId="889"/>
            <ac:spMk id="3" creationId="{BF8EAEC2-DC6D-F528-6E26-FE5A0638D721}"/>
          </ac:spMkLst>
        </pc:spChg>
        <pc:spChg chg="add mod">
          <ac:chgData name="Madalina Stanciu (VERTIK)" userId="157a72c8-8b27-47d4-b9cb-f3f78052c39d" providerId="ADAL" clId="{F0D1F735-5484-4F91-A541-A6B3BF391711}" dt="2024-02-16T14:14:09.806" v="3229"/>
          <ac:spMkLst>
            <pc:docMk/>
            <pc:sldMk cId="1979594250" sldId="889"/>
            <ac:spMk id="3" creationId="{CB4EA4C8-28AD-3EA3-E78C-28D0D799BA86}"/>
          </ac:spMkLst>
        </pc:spChg>
        <pc:spChg chg="add mod">
          <ac:chgData name="Madalina Stanciu (VERTIK)" userId="157a72c8-8b27-47d4-b9cb-f3f78052c39d" providerId="ADAL" clId="{F0D1F735-5484-4F91-A541-A6B3BF391711}" dt="2024-02-15T13:28:57.805" v="2977"/>
          <ac:spMkLst>
            <pc:docMk/>
            <pc:sldMk cId="1979594250" sldId="889"/>
            <ac:spMk id="4" creationId="{769EA0A1-5CE2-07A4-7B61-840773A401B2}"/>
          </ac:spMkLst>
        </pc:spChg>
        <pc:spChg chg="add mod">
          <ac:chgData name="Madalina Stanciu (VERTIK)" userId="157a72c8-8b27-47d4-b9cb-f3f78052c39d" providerId="ADAL" clId="{F0D1F735-5484-4F91-A541-A6B3BF391711}" dt="2024-02-15T13:28:57.805" v="2977"/>
          <ac:spMkLst>
            <pc:docMk/>
            <pc:sldMk cId="1979594250" sldId="889"/>
            <ac:spMk id="5" creationId="{66D34D36-B408-CB92-6182-CA7507BDE250}"/>
          </ac:spMkLst>
        </pc:spChg>
        <pc:spChg chg="add mod">
          <ac:chgData name="Madalina Stanciu (VERTIK)" userId="157a72c8-8b27-47d4-b9cb-f3f78052c39d" providerId="ADAL" clId="{F0D1F735-5484-4F91-A541-A6B3BF391711}" dt="2024-02-15T13:28:57.805" v="2977"/>
          <ac:spMkLst>
            <pc:docMk/>
            <pc:sldMk cId="1979594250" sldId="889"/>
            <ac:spMk id="6" creationId="{C5431DA2-956E-458A-0007-4D91529C1F9E}"/>
          </ac:spMkLst>
        </pc:spChg>
        <pc:spChg chg="add mod">
          <ac:chgData name="Madalina Stanciu (VERTIK)" userId="157a72c8-8b27-47d4-b9cb-f3f78052c39d" providerId="ADAL" clId="{F0D1F735-5484-4F91-A541-A6B3BF391711}" dt="2024-02-15T13:28:57.805" v="2977"/>
          <ac:spMkLst>
            <pc:docMk/>
            <pc:sldMk cId="1979594250" sldId="889"/>
            <ac:spMk id="7" creationId="{60E20FB9-7542-2B1D-B3FD-860EAD697E10}"/>
          </ac:spMkLst>
        </pc:spChg>
        <pc:spChg chg="add del mod">
          <ac:chgData name="Madalina Stanciu (VERTIK)" userId="157a72c8-8b27-47d4-b9cb-f3f78052c39d" providerId="ADAL" clId="{F0D1F735-5484-4F91-A541-A6B3BF391711}" dt="2024-02-15T13:29:53.146" v="2978" actId="478"/>
          <ac:spMkLst>
            <pc:docMk/>
            <pc:sldMk cId="1979594250" sldId="889"/>
            <ac:spMk id="8" creationId="{A6D1ECBD-EED8-69CF-938D-CD3B2758A030}"/>
          </ac:spMkLst>
        </pc:spChg>
        <pc:spChg chg="add mod">
          <ac:chgData name="Madalina Stanciu (VERTIK)" userId="157a72c8-8b27-47d4-b9cb-f3f78052c39d" providerId="ADAL" clId="{F0D1F735-5484-4F91-A541-A6B3BF391711}" dt="2024-02-15T13:28:57.805" v="2977"/>
          <ac:spMkLst>
            <pc:docMk/>
            <pc:sldMk cId="1979594250" sldId="889"/>
            <ac:spMk id="9" creationId="{F30ECF85-DF89-3BC2-BFAD-BF6B67D211E4}"/>
          </ac:spMkLst>
        </pc:spChg>
        <pc:spChg chg="add mod">
          <ac:chgData name="Madalina Stanciu (VERTIK)" userId="157a72c8-8b27-47d4-b9cb-f3f78052c39d" providerId="ADAL" clId="{F0D1F735-5484-4F91-A541-A6B3BF391711}" dt="2024-02-15T13:28:57.805" v="2977"/>
          <ac:spMkLst>
            <pc:docMk/>
            <pc:sldMk cId="1979594250" sldId="889"/>
            <ac:spMk id="11" creationId="{0E9F43A6-59E5-C08C-11A9-C18224FB3EA8}"/>
          </ac:spMkLst>
        </pc:spChg>
        <pc:spChg chg="add mod">
          <ac:chgData name="Madalina Stanciu (VERTIK)" userId="157a72c8-8b27-47d4-b9cb-f3f78052c39d" providerId="ADAL" clId="{F0D1F735-5484-4F91-A541-A6B3BF391711}" dt="2024-02-15T13:28:57.805" v="2977"/>
          <ac:spMkLst>
            <pc:docMk/>
            <pc:sldMk cId="1979594250" sldId="889"/>
            <ac:spMk id="13" creationId="{712CFB25-E1E6-AFDF-6DB2-AA82F8429DD8}"/>
          </ac:spMkLst>
        </pc:spChg>
        <pc:spChg chg="add mod">
          <ac:chgData name="Madalina Stanciu (VERTIK)" userId="157a72c8-8b27-47d4-b9cb-f3f78052c39d" providerId="ADAL" clId="{F0D1F735-5484-4F91-A541-A6B3BF391711}" dt="2024-02-15T13:28:57.805" v="2977"/>
          <ac:spMkLst>
            <pc:docMk/>
            <pc:sldMk cId="1979594250" sldId="889"/>
            <ac:spMk id="14" creationId="{B6383D0B-8A87-8280-4C27-C1A186C114B7}"/>
          </ac:spMkLst>
        </pc:spChg>
        <pc:spChg chg="add mod">
          <ac:chgData name="Madalina Stanciu (VERTIK)" userId="157a72c8-8b27-47d4-b9cb-f3f78052c39d" providerId="ADAL" clId="{F0D1F735-5484-4F91-A541-A6B3BF391711}" dt="2024-02-15T13:28:57.805" v="2977"/>
          <ac:spMkLst>
            <pc:docMk/>
            <pc:sldMk cId="1979594250" sldId="889"/>
            <ac:spMk id="15" creationId="{52A725DF-4345-D97E-7685-16DB466711CD}"/>
          </ac:spMkLst>
        </pc:spChg>
        <pc:spChg chg="add mod">
          <ac:chgData name="Madalina Stanciu (VERTIK)" userId="157a72c8-8b27-47d4-b9cb-f3f78052c39d" providerId="ADAL" clId="{F0D1F735-5484-4F91-A541-A6B3BF391711}" dt="2024-02-15T13:28:57.805" v="2977"/>
          <ac:spMkLst>
            <pc:docMk/>
            <pc:sldMk cId="1979594250" sldId="889"/>
            <ac:spMk id="17" creationId="{D874B517-EB2D-639D-6042-FF3D34341913}"/>
          </ac:spMkLst>
        </pc:spChg>
        <pc:spChg chg="add del mod">
          <ac:chgData name="Madalina Stanciu (VERTIK)" userId="157a72c8-8b27-47d4-b9cb-f3f78052c39d" providerId="ADAL" clId="{F0D1F735-5484-4F91-A541-A6B3BF391711}" dt="2024-02-16T14:14:09.336" v="3228" actId="478"/>
          <ac:spMkLst>
            <pc:docMk/>
            <pc:sldMk cId="1979594250" sldId="889"/>
            <ac:spMk id="18" creationId="{8D974323-3ED4-0F0E-E18A-141F263C5D58}"/>
          </ac:spMkLst>
        </pc:spChg>
        <pc:spChg chg="add del mod">
          <ac:chgData name="Madalina Stanciu (VERTIK)" userId="157a72c8-8b27-47d4-b9cb-f3f78052c39d" providerId="ADAL" clId="{F0D1F735-5484-4F91-A541-A6B3BF391711}" dt="2024-02-16T14:14:09.336" v="3228" actId="478"/>
          <ac:spMkLst>
            <pc:docMk/>
            <pc:sldMk cId="1979594250" sldId="889"/>
            <ac:spMk id="19" creationId="{6768E350-AC9B-15E4-399F-836D67AEBED4}"/>
          </ac:spMkLst>
        </pc:spChg>
        <pc:graphicFrameChg chg="add mod">
          <ac:chgData name="Madalina Stanciu (VERTIK)" userId="157a72c8-8b27-47d4-b9cb-f3f78052c39d" providerId="ADAL" clId="{F0D1F735-5484-4F91-A541-A6B3BF391711}" dt="2024-02-15T13:30:52.055" v="2982"/>
          <ac:graphicFrameMkLst>
            <pc:docMk/>
            <pc:sldMk cId="1979594250" sldId="889"/>
            <ac:graphicFrameMk id="12" creationId="{375374BE-94E4-754A-4C8C-D7C636C9F6F4}"/>
          </ac:graphicFrameMkLst>
        </pc:graphicFrameChg>
        <pc:graphicFrameChg chg="add mod">
          <ac:chgData name="Madalina Stanciu (VERTIK)" userId="157a72c8-8b27-47d4-b9cb-f3f78052c39d" providerId="ADAL" clId="{F0D1F735-5484-4F91-A541-A6B3BF391711}" dt="2024-02-15T13:30:53.107" v="2983" actId="108"/>
          <ac:graphicFrameMkLst>
            <pc:docMk/>
            <pc:sldMk cId="1979594250" sldId="889"/>
            <ac:graphicFrameMk id="16" creationId="{3FC357F6-87C7-C696-33F8-917EAE68A89D}"/>
          </ac:graphicFrameMkLst>
        </pc:graphicFrameChg>
        <pc:picChg chg="add mod">
          <ac:chgData name="Madalina Stanciu (VERTIK)" userId="157a72c8-8b27-47d4-b9cb-f3f78052c39d" providerId="ADAL" clId="{F0D1F735-5484-4F91-A541-A6B3BF391711}" dt="2024-02-16T14:14:09.806" v="3229"/>
          <ac:picMkLst>
            <pc:docMk/>
            <pc:sldMk cId="1979594250" sldId="889"/>
            <ac:picMk id="8" creationId="{3FBBCAD1-F8FD-2923-8F50-92DC47AF3C0B}"/>
          </ac:picMkLst>
        </pc:picChg>
        <pc:picChg chg="add del mod">
          <ac:chgData name="Madalina Stanciu (VERTIK)" userId="157a72c8-8b27-47d4-b9cb-f3f78052c39d" providerId="ADAL" clId="{F0D1F735-5484-4F91-A541-A6B3BF391711}" dt="2024-02-15T13:29:53.146" v="2978" actId="478"/>
          <ac:picMkLst>
            <pc:docMk/>
            <pc:sldMk cId="1979594250" sldId="889"/>
            <ac:picMk id="10" creationId="{1814A7FA-EFE3-535A-9816-CAD75C6D87D6}"/>
          </ac:picMkLst>
        </pc:picChg>
        <pc:picChg chg="add del mod">
          <ac:chgData name="Madalina Stanciu (VERTIK)" userId="157a72c8-8b27-47d4-b9cb-f3f78052c39d" providerId="ADAL" clId="{F0D1F735-5484-4F91-A541-A6B3BF391711}" dt="2024-02-16T14:14:09.336" v="3228" actId="478"/>
          <ac:picMkLst>
            <pc:docMk/>
            <pc:sldMk cId="1979594250" sldId="889"/>
            <ac:picMk id="20" creationId="{36FD54D5-DA3B-C215-AF39-62CDCC499EB8}"/>
          </ac:picMkLst>
        </pc:picChg>
      </pc:sldChg>
      <pc:sldChg chg="addSp delSp modSp add del mod ord addCm delCm">
        <pc:chgData name="Madalina Stanciu (VERTIK)" userId="157a72c8-8b27-47d4-b9cb-f3f78052c39d" providerId="ADAL" clId="{F0D1F735-5484-4F91-A541-A6B3BF391711}" dt="2024-02-27T12:37:33.581" v="4017" actId="2696"/>
        <pc:sldMkLst>
          <pc:docMk/>
          <pc:sldMk cId="1791343432" sldId="890"/>
        </pc:sldMkLst>
        <pc:spChg chg="mod">
          <ac:chgData name="Madalina Stanciu (VERTIK)" userId="157a72c8-8b27-47d4-b9cb-f3f78052c39d" providerId="ADAL" clId="{F0D1F735-5484-4F91-A541-A6B3BF391711}" dt="2024-02-16T14:10:26.636" v="3213" actId="13926"/>
          <ac:spMkLst>
            <pc:docMk/>
            <pc:sldMk cId="1791343432" sldId="890"/>
            <ac:spMk id="11" creationId="{0FDA33FD-8636-4895-C0A7-1E59184D1D74}"/>
          </ac:spMkLst>
        </pc:spChg>
        <pc:spChg chg="mod">
          <ac:chgData name="Madalina Stanciu (VERTIK)" userId="157a72c8-8b27-47d4-b9cb-f3f78052c39d" providerId="ADAL" clId="{F0D1F735-5484-4F91-A541-A6B3BF391711}" dt="2024-02-16T14:11:48.616" v="3218" actId="20577"/>
          <ac:spMkLst>
            <pc:docMk/>
            <pc:sldMk cId="1791343432" sldId="890"/>
            <ac:spMk id="23" creationId="{D34C3D8C-931A-4268-4F27-2E4E22199BE7}"/>
          </ac:spMkLst>
        </pc:spChg>
        <pc:spChg chg="mod">
          <ac:chgData name="Madalina Stanciu (VERTIK)" userId="157a72c8-8b27-47d4-b9cb-f3f78052c39d" providerId="ADAL" clId="{F0D1F735-5484-4F91-A541-A6B3BF391711}" dt="2024-02-16T14:10:01.212" v="3208" actId="20577"/>
          <ac:spMkLst>
            <pc:docMk/>
            <pc:sldMk cId="1791343432" sldId="890"/>
            <ac:spMk id="24" creationId="{17425DCB-8416-5D08-C0F3-58476692E3E8}"/>
          </ac:spMkLst>
        </pc:spChg>
        <pc:spChg chg="mod">
          <ac:chgData name="Madalina Stanciu (VERTIK)" userId="157a72c8-8b27-47d4-b9cb-f3f78052c39d" providerId="ADAL" clId="{F0D1F735-5484-4F91-A541-A6B3BF391711}" dt="2024-02-16T14:10:05.324" v="3210" actId="20577"/>
          <ac:spMkLst>
            <pc:docMk/>
            <pc:sldMk cId="1791343432" sldId="890"/>
            <ac:spMk id="25" creationId="{B25F60C9-84AF-989A-0385-9A2FBD20F60A}"/>
          </ac:spMkLst>
        </pc:spChg>
        <pc:graphicFrameChg chg="add mod">
          <ac:chgData name="Madalina Stanciu (VERTIK)" userId="157a72c8-8b27-47d4-b9cb-f3f78052c39d" providerId="ADAL" clId="{F0D1F735-5484-4F91-A541-A6B3BF391711}" dt="2024-02-27T12:35:42.699" v="3970"/>
          <ac:graphicFrameMkLst>
            <pc:docMk/>
            <pc:sldMk cId="1791343432" sldId="890"/>
            <ac:graphicFrameMk id="3" creationId="{5B58915E-30B9-4AC5-8417-68B2A9B58619}"/>
          </ac:graphicFrameMkLst>
        </pc:graphicFrameChg>
        <pc:graphicFrameChg chg="del">
          <ac:chgData name="Madalina Stanciu (VERTIK)" userId="157a72c8-8b27-47d4-b9cb-f3f78052c39d" providerId="ADAL" clId="{F0D1F735-5484-4F91-A541-A6B3BF391711}" dt="2024-02-16T14:09:22.601" v="3186" actId="478"/>
          <ac:graphicFrameMkLst>
            <pc:docMk/>
            <pc:sldMk cId="1791343432" sldId="890"/>
            <ac:graphicFrameMk id="13" creationId="{1A1F206A-897C-45C1-FB60-BBCFDBFDA5CC}"/>
          </ac:graphicFrameMkLst>
        </pc:graphicFrameChg>
        <pc:extLst>
          <p:ext xmlns:p="http://schemas.openxmlformats.org/presentationml/2006/main" uri="{D6D511B9-2390-475A-947B-AFAB55BFBCF1}">
            <pc226:cmChg xmlns:pc226="http://schemas.microsoft.com/office/powerpoint/2022/06/main/command" chg="add del">
              <pc226:chgData name="Madalina Stanciu (VERTIK)" userId="157a72c8-8b27-47d4-b9cb-f3f78052c39d" providerId="ADAL" clId="{F0D1F735-5484-4F91-A541-A6B3BF391711}" dt="2024-02-27T12:37:16.192" v="4015"/>
              <pc2:cmMkLst xmlns:pc2="http://schemas.microsoft.com/office/powerpoint/2019/9/main/command">
                <pc:docMk/>
                <pc:sldMk cId="1791343432" sldId="890"/>
                <pc2:cmMk id="{01524CB7-9315-4FA3-876A-1DC02F4186A5}"/>
              </pc2:cmMkLst>
            </pc226:cmChg>
          </p:ext>
        </pc:extLst>
      </pc:sldChg>
      <pc:sldChg chg="addSp delSp modSp new mod">
        <pc:chgData name="Madalina Stanciu (VERTIK)" userId="157a72c8-8b27-47d4-b9cb-f3f78052c39d" providerId="ADAL" clId="{F0D1F735-5484-4F91-A541-A6B3BF391711}" dt="2024-02-16T14:20:48.806" v="3252"/>
        <pc:sldMkLst>
          <pc:docMk/>
          <pc:sldMk cId="3188544936" sldId="891"/>
        </pc:sldMkLst>
        <pc:spChg chg="del">
          <ac:chgData name="Madalina Stanciu (VERTIK)" userId="157a72c8-8b27-47d4-b9cb-f3f78052c39d" providerId="ADAL" clId="{F0D1F735-5484-4F91-A541-A6B3BF391711}" dt="2024-02-16T14:20:13.163" v="3248" actId="478"/>
          <ac:spMkLst>
            <pc:docMk/>
            <pc:sldMk cId="3188544936" sldId="891"/>
            <ac:spMk id="2" creationId="{F00246F0-5458-274B-C31B-5CEF858117B2}"/>
          </ac:spMkLst>
        </pc:spChg>
        <pc:spChg chg="del">
          <ac:chgData name="Madalina Stanciu (VERTIK)" userId="157a72c8-8b27-47d4-b9cb-f3f78052c39d" providerId="ADAL" clId="{F0D1F735-5484-4F91-A541-A6B3BF391711}" dt="2024-02-16T14:20:14.451" v="3249" actId="478"/>
          <ac:spMkLst>
            <pc:docMk/>
            <pc:sldMk cId="3188544936" sldId="891"/>
            <ac:spMk id="3" creationId="{C6D2AC91-5389-3E1E-755B-4A2B384F431D}"/>
          </ac:spMkLst>
        </pc:spChg>
        <pc:spChg chg="add mod">
          <ac:chgData name="Madalina Stanciu (VERTIK)" userId="157a72c8-8b27-47d4-b9cb-f3f78052c39d" providerId="ADAL" clId="{F0D1F735-5484-4F91-A541-A6B3BF391711}" dt="2024-02-16T14:20:28.595" v="3250"/>
          <ac:spMkLst>
            <pc:docMk/>
            <pc:sldMk cId="3188544936" sldId="891"/>
            <ac:spMk id="4" creationId="{BC5822E9-1459-B8E3-2874-3F3F6AEFE74B}"/>
          </ac:spMkLst>
        </pc:spChg>
        <pc:spChg chg="add mod">
          <ac:chgData name="Madalina Stanciu (VERTIK)" userId="157a72c8-8b27-47d4-b9cb-f3f78052c39d" providerId="ADAL" clId="{F0D1F735-5484-4F91-A541-A6B3BF391711}" dt="2024-02-16T14:20:28.595" v="3250"/>
          <ac:spMkLst>
            <pc:docMk/>
            <pc:sldMk cId="3188544936" sldId="891"/>
            <ac:spMk id="5" creationId="{154ED8D9-CE26-736C-05B2-F1B0BA862A20}"/>
          </ac:spMkLst>
        </pc:spChg>
        <pc:spChg chg="add mod">
          <ac:chgData name="Madalina Stanciu (VERTIK)" userId="157a72c8-8b27-47d4-b9cb-f3f78052c39d" providerId="ADAL" clId="{F0D1F735-5484-4F91-A541-A6B3BF391711}" dt="2024-02-16T14:20:28.595" v="3250"/>
          <ac:spMkLst>
            <pc:docMk/>
            <pc:sldMk cId="3188544936" sldId="891"/>
            <ac:spMk id="6" creationId="{BCDCB63E-2871-F82F-F274-445C6151E68A}"/>
          </ac:spMkLst>
        </pc:spChg>
        <pc:spChg chg="add mod">
          <ac:chgData name="Madalina Stanciu (VERTIK)" userId="157a72c8-8b27-47d4-b9cb-f3f78052c39d" providerId="ADAL" clId="{F0D1F735-5484-4F91-A541-A6B3BF391711}" dt="2024-02-16T14:20:28.595" v="3250"/>
          <ac:spMkLst>
            <pc:docMk/>
            <pc:sldMk cId="3188544936" sldId="891"/>
            <ac:spMk id="7" creationId="{081D630E-FE4E-B97C-0282-75BB4EC5ECCE}"/>
          </ac:spMkLst>
        </pc:spChg>
        <pc:spChg chg="add mod">
          <ac:chgData name="Madalina Stanciu (VERTIK)" userId="157a72c8-8b27-47d4-b9cb-f3f78052c39d" providerId="ADAL" clId="{F0D1F735-5484-4F91-A541-A6B3BF391711}" dt="2024-02-16T14:20:28.595" v="3250"/>
          <ac:spMkLst>
            <pc:docMk/>
            <pc:sldMk cId="3188544936" sldId="891"/>
            <ac:spMk id="8" creationId="{88FA0DF2-097E-586D-E850-B4B21AA81D69}"/>
          </ac:spMkLst>
        </pc:spChg>
        <pc:spChg chg="add mod">
          <ac:chgData name="Madalina Stanciu (VERTIK)" userId="157a72c8-8b27-47d4-b9cb-f3f78052c39d" providerId="ADAL" clId="{F0D1F735-5484-4F91-A541-A6B3BF391711}" dt="2024-02-16T14:20:28.595" v="3250"/>
          <ac:spMkLst>
            <pc:docMk/>
            <pc:sldMk cId="3188544936" sldId="891"/>
            <ac:spMk id="9" creationId="{F89F20B2-CA3D-BB54-7468-F704495D9B5A}"/>
          </ac:spMkLst>
        </pc:spChg>
        <pc:spChg chg="add mod">
          <ac:chgData name="Madalina Stanciu (VERTIK)" userId="157a72c8-8b27-47d4-b9cb-f3f78052c39d" providerId="ADAL" clId="{F0D1F735-5484-4F91-A541-A6B3BF391711}" dt="2024-02-16T14:20:28.595" v="3250"/>
          <ac:spMkLst>
            <pc:docMk/>
            <pc:sldMk cId="3188544936" sldId="891"/>
            <ac:spMk id="11" creationId="{CEE220FA-B6A1-D5DB-AF5D-6C96E60F026F}"/>
          </ac:spMkLst>
        </pc:spChg>
        <pc:spChg chg="add del mod">
          <ac:chgData name="Madalina Stanciu (VERTIK)" userId="157a72c8-8b27-47d4-b9cb-f3f78052c39d" providerId="ADAL" clId="{F0D1F735-5484-4F91-A541-A6B3BF391711}" dt="2024-02-16T14:20:48.358" v="3251" actId="478"/>
          <ac:spMkLst>
            <pc:docMk/>
            <pc:sldMk cId="3188544936" sldId="891"/>
            <ac:spMk id="14" creationId="{F0047C20-D514-FF68-9136-54AAF14F7ACD}"/>
          </ac:spMkLst>
        </pc:spChg>
        <pc:spChg chg="add del mod">
          <ac:chgData name="Madalina Stanciu (VERTIK)" userId="157a72c8-8b27-47d4-b9cb-f3f78052c39d" providerId="ADAL" clId="{F0D1F735-5484-4F91-A541-A6B3BF391711}" dt="2024-02-16T14:20:48.358" v="3251" actId="478"/>
          <ac:spMkLst>
            <pc:docMk/>
            <pc:sldMk cId="3188544936" sldId="891"/>
            <ac:spMk id="15" creationId="{9487CB1E-0002-4B59-CCE1-353398B37295}"/>
          </ac:spMkLst>
        </pc:spChg>
        <pc:spChg chg="add mod">
          <ac:chgData name="Madalina Stanciu (VERTIK)" userId="157a72c8-8b27-47d4-b9cb-f3f78052c39d" providerId="ADAL" clId="{F0D1F735-5484-4F91-A541-A6B3BF391711}" dt="2024-02-16T14:20:48.806" v="3252"/>
          <ac:spMkLst>
            <pc:docMk/>
            <pc:sldMk cId="3188544936" sldId="891"/>
            <ac:spMk id="16" creationId="{9C7D20DA-E966-90FB-7A69-4BDBCDB61EB5}"/>
          </ac:spMkLst>
        </pc:spChg>
        <pc:spChg chg="add mod">
          <ac:chgData name="Madalina Stanciu (VERTIK)" userId="157a72c8-8b27-47d4-b9cb-f3f78052c39d" providerId="ADAL" clId="{F0D1F735-5484-4F91-A541-A6B3BF391711}" dt="2024-02-16T14:20:48.806" v="3252"/>
          <ac:spMkLst>
            <pc:docMk/>
            <pc:sldMk cId="3188544936" sldId="891"/>
            <ac:spMk id="17" creationId="{5014A2FD-FE2B-209E-8B8F-FACC767286C0}"/>
          </ac:spMkLst>
        </pc:spChg>
        <pc:graphicFrameChg chg="add mod">
          <ac:chgData name="Madalina Stanciu (VERTIK)" userId="157a72c8-8b27-47d4-b9cb-f3f78052c39d" providerId="ADAL" clId="{F0D1F735-5484-4F91-A541-A6B3BF391711}" dt="2024-02-16T14:20:28.595" v="3250"/>
          <ac:graphicFrameMkLst>
            <pc:docMk/>
            <pc:sldMk cId="3188544936" sldId="891"/>
            <ac:graphicFrameMk id="10" creationId="{0794769D-E7FD-83B3-7312-1DA26FCEC83F}"/>
          </ac:graphicFrameMkLst>
        </pc:graphicFrameChg>
        <pc:graphicFrameChg chg="add mod">
          <ac:chgData name="Madalina Stanciu (VERTIK)" userId="157a72c8-8b27-47d4-b9cb-f3f78052c39d" providerId="ADAL" clId="{F0D1F735-5484-4F91-A541-A6B3BF391711}" dt="2024-02-16T14:20:28.595" v="3250"/>
          <ac:graphicFrameMkLst>
            <pc:docMk/>
            <pc:sldMk cId="3188544936" sldId="891"/>
            <ac:graphicFrameMk id="13" creationId="{7BCE2E03-9095-F460-D28C-DE6A7B4E81D4}"/>
          </ac:graphicFrameMkLst>
        </pc:graphicFrameChg>
        <pc:picChg chg="add del mod">
          <ac:chgData name="Madalina Stanciu (VERTIK)" userId="157a72c8-8b27-47d4-b9cb-f3f78052c39d" providerId="ADAL" clId="{F0D1F735-5484-4F91-A541-A6B3BF391711}" dt="2024-02-16T14:20:48.358" v="3251" actId="478"/>
          <ac:picMkLst>
            <pc:docMk/>
            <pc:sldMk cId="3188544936" sldId="891"/>
            <ac:picMk id="12" creationId="{B8C26F30-59ED-DEFC-A99D-91D178AA0CE2}"/>
          </ac:picMkLst>
        </pc:picChg>
        <pc:picChg chg="add mod">
          <ac:chgData name="Madalina Stanciu (VERTIK)" userId="157a72c8-8b27-47d4-b9cb-f3f78052c39d" providerId="ADAL" clId="{F0D1F735-5484-4F91-A541-A6B3BF391711}" dt="2024-02-16T14:20:48.806" v="3252"/>
          <ac:picMkLst>
            <pc:docMk/>
            <pc:sldMk cId="3188544936" sldId="891"/>
            <ac:picMk id="18" creationId="{9A7F1DB8-E6AC-EF52-C45B-C2D1D77ADD9B}"/>
          </ac:picMkLst>
        </pc:picChg>
      </pc:sldChg>
      <pc:sldChg chg="addSp delSp modSp add mod">
        <pc:chgData name="Madalina Stanciu (VERTIK)" userId="157a72c8-8b27-47d4-b9cb-f3f78052c39d" providerId="ADAL" clId="{F0D1F735-5484-4F91-A541-A6B3BF391711}" dt="2024-02-29T13:19:51.444" v="4591" actId="20577"/>
        <pc:sldMkLst>
          <pc:docMk/>
          <pc:sldMk cId="57550090" sldId="892"/>
        </pc:sldMkLst>
        <pc:spChg chg="mod">
          <ac:chgData name="Madalina Stanciu (VERTIK)" userId="157a72c8-8b27-47d4-b9cb-f3f78052c39d" providerId="ADAL" clId="{F0D1F735-5484-4F91-A541-A6B3BF391711}" dt="2024-02-29T13:19:51.444" v="4591" actId="20577"/>
          <ac:spMkLst>
            <pc:docMk/>
            <pc:sldMk cId="57550090" sldId="892"/>
            <ac:spMk id="8" creationId="{33F5234C-EEEF-808F-3BF6-17A9E1F0E418}"/>
          </ac:spMkLst>
        </pc:spChg>
        <pc:spChg chg="del mod">
          <ac:chgData name="Madalina Stanciu (VERTIK)" userId="157a72c8-8b27-47d4-b9cb-f3f78052c39d" providerId="ADAL" clId="{F0D1F735-5484-4F91-A541-A6B3BF391711}" dt="2024-02-27T12:34:00.700" v="3961" actId="478"/>
          <ac:spMkLst>
            <pc:docMk/>
            <pc:sldMk cId="57550090" sldId="892"/>
            <ac:spMk id="12" creationId="{748F0398-D379-EF91-CC40-3A0223AB4FF9}"/>
          </ac:spMkLst>
        </pc:spChg>
        <pc:spChg chg="add mod">
          <ac:chgData name="Madalina Stanciu (VERTIK)" userId="157a72c8-8b27-47d4-b9cb-f3f78052c39d" providerId="ADAL" clId="{F0D1F735-5484-4F91-A541-A6B3BF391711}" dt="2024-02-27T12:34:06.213" v="3963"/>
          <ac:spMkLst>
            <pc:docMk/>
            <pc:sldMk cId="57550090" sldId="892"/>
            <ac:spMk id="14" creationId="{53BCC993-5917-2659-C9BC-3B22818C255C}"/>
          </ac:spMkLst>
        </pc:spChg>
        <pc:graphicFrameChg chg="mod">
          <ac:chgData name="Madalina Stanciu (VERTIK)" userId="157a72c8-8b27-47d4-b9cb-f3f78052c39d" providerId="ADAL" clId="{F0D1F735-5484-4F91-A541-A6B3BF391711}" dt="2024-02-27T12:33:44.941" v="3957" actId="1038"/>
          <ac:graphicFrameMkLst>
            <pc:docMk/>
            <pc:sldMk cId="57550090" sldId="892"/>
            <ac:graphicFrameMk id="5" creationId="{4D730B09-9D26-7EA4-24F3-01C61536F0DC}"/>
          </ac:graphicFrameMkLst>
        </pc:graphicFrameChg>
        <pc:graphicFrameChg chg="add mod">
          <ac:chgData name="Madalina Stanciu (VERTIK)" userId="157a72c8-8b27-47d4-b9cb-f3f78052c39d" providerId="ADAL" clId="{F0D1F735-5484-4F91-A541-A6B3BF391711}" dt="2024-02-29T13:19:40.161" v="4589" actId="20577"/>
          <ac:graphicFrameMkLst>
            <pc:docMk/>
            <pc:sldMk cId="57550090" sldId="892"/>
            <ac:graphicFrameMk id="13" creationId="{CDAE0F90-72E0-EE34-186D-BC31829A3222}"/>
          </ac:graphicFrameMkLst>
        </pc:graphicFrameChg>
        <pc:graphicFrameChg chg="del mod">
          <ac:chgData name="Madalina Stanciu (VERTIK)" userId="157a72c8-8b27-47d4-b9cb-f3f78052c39d" providerId="ADAL" clId="{F0D1F735-5484-4F91-A541-A6B3BF391711}" dt="2024-02-27T12:32:05.627" v="3921" actId="478"/>
          <ac:graphicFrameMkLst>
            <pc:docMk/>
            <pc:sldMk cId="57550090" sldId="892"/>
            <ac:graphicFrameMk id="15" creationId="{86D88D3F-3183-AFE7-BF7A-D63624D11AB9}"/>
          </ac:graphicFrameMkLst>
        </pc:graphicFrameChg>
      </pc:sldChg>
      <pc:sldChg chg="addSp delSp modSp add mod addCm delCm">
        <pc:chgData name="Madalina Stanciu (VERTIK)" userId="157a72c8-8b27-47d4-b9cb-f3f78052c39d" providerId="ADAL" clId="{F0D1F735-5484-4F91-A541-A6B3BF391711}" dt="2024-02-29T13:33:08.931" v="4626" actId="13926"/>
        <pc:sldMkLst>
          <pc:docMk/>
          <pc:sldMk cId="159661215" sldId="893"/>
        </pc:sldMkLst>
        <pc:spChg chg="mod">
          <ac:chgData name="Madalina Stanciu (VERTIK)" userId="157a72c8-8b27-47d4-b9cb-f3f78052c39d" providerId="ADAL" clId="{F0D1F735-5484-4F91-A541-A6B3BF391711}" dt="2024-02-29T13:33:08.931" v="4626" actId="13926"/>
          <ac:spMkLst>
            <pc:docMk/>
            <pc:sldMk cId="159661215" sldId="893"/>
            <ac:spMk id="11" creationId="{D6D7AD66-C917-C07F-BE45-A46AD723B6EF}"/>
          </ac:spMkLst>
        </pc:spChg>
        <pc:spChg chg="mod">
          <ac:chgData name="Madalina Stanciu (VERTIK)" userId="157a72c8-8b27-47d4-b9cb-f3f78052c39d" providerId="ADAL" clId="{F0D1F735-5484-4F91-A541-A6B3BF391711}" dt="2024-02-29T13:24:21.486" v="4599" actId="20577"/>
          <ac:spMkLst>
            <pc:docMk/>
            <pc:sldMk cId="159661215" sldId="893"/>
            <ac:spMk id="23" creationId="{9BD9A466-A927-0915-ED10-4646D6905214}"/>
          </ac:spMkLst>
        </pc:spChg>
        <pc:spChg chg="mod">
          <ac:chgData name="Madalina Stanciu (VERTIK)" userId="157a72c8-8b27-47d4-b9cb-f3f78052c39d" providerId="ADAL" clId="{F0D1F735-5484-4F91-A541-A6B3BF391711}" dt="2024-02-27T12:36:30.521" v="3999" actId="20577"/>
          <ac:spMkLst>
            <pc:docMk/>
            <pc:sldMk cId="159661215" sldId="893"/>
            <ac:spMk id="24" creationId="{DB01293F-C79C-9A71-4887-6E1B3A501D34}"/>
          </ac:spMkLst>
        </pc:spChg>
        <pc:spChg chg="mod">
          <ac:chgData name="Madalina Stanciu (VERTIK)" userId="157a72c8-8b27-47d4-b9cb-f3f78052c39d" providerId="ADAL" clId="{F0D1F735-5484-4F91-A541-A6B3BF391711}" dt="2024-02-29T13:24:17.588" v="4597" actId="20577"/>
          <ac:spMkLst>
            <pc:docMk/>
            <pc:sldMk cId="159661215" sldId="893"/>
            <ac:spMk id="25" creationId="{BBBF317D-F6F9-8662-C8B4-524B5DCEB628}"/>
          </ac:spMkLst>
        </pc:spChg>
        <pc:graphicFrameChg chg="del">
          <ac:chgData name="Madalina Stanciu (VERTIK)" userId="157a72c8-8b27-47d4-b9cb-f3f78052c39d" providerId="ADAL" clId="{F0D1F735-5484-4F91-A541-A6B3BF391711}" dt="2024-02-27T12:35:31.704" v="3966" actId="478"/>
          <ac:graphicFrameMkLst>
            <pc:docMk/>
            <pc:sldMk cId="159661215" sldId="893"/>
            <ac:graphicFrameMk id="3" creationId="{4E519C77-7A15-FC51-1952-4767816E1A36}"/>
          </ac:graphicFrameMkLst>
        </pc:graphicFrameChg>
        <pc:graphicFrameChg chg="add mod">
          <ac:chgData name="Madalina Stanciu (VERTIK)" userId="157a72c8-8b27-47d4-b9cb-f3f78052c39d" providerId="ADAL" clId="{F0D1F735-5484-4F91-A541-A6B3BF391711}" dt="2024-02-27T12:36:59.813" v="4014" actId="1037"/>
          <ac:graphicFrameMkLst>
            <pc:docMk/>
            <pc:sldMk cId="159661215" sldId="893"/>
            <ac:graphicFrameMk id="13" creationId="{5B58915E-30B9-4AC5-8417-68B2A9B58619}"/>
          </ac:graphicFrameMkLst>
        </pc:graphicFrameChg>
        <pc:extLst>
          <p:ext xmlns:p="http://schemas.openxmlformats.org/presentationml/2006/main" uri="{D6D511B9-2390-475A-947B-AFAB55BFBCF1}">
            <pc226:cmChg xmlns:pc226="http://schemas.microsoft.com/office/powerpoint/2022/06/main/command" chg="add del">
              <pc226:chgData name="Madalina Stanciu (VERTIK)" userId="157a72c8-8b27-47d4-b9cb-f3f78052c39d" providerId="ADAL" clId="{F0D1F735-5484-4F91-A541-A6B3BF391711}" dt="2024-02-29T13:31:19.434" v="4600"/>
              <pc2:cmMkLst xmlns:pc2="http://schemas.microsoft.com/office/powerpoint/2019/9/main/command">
                <pc:docMk/>
                <pc:sldMk cId="159661215" sldId="893"/>
                <pc2:cmMk id="{E510AFE6-AC5C-44DE-81FF-5D5D65C932A3}"/>
              </pc2:cmMkLst>
            </pc226:cmChg>
          </p:ext>
        </pc:extLst>
      </pc:sldChg>
    </pc:docChg>
  </pc:docChgLst>
  <pc:docChgLst>
    <pc:chgData name="Madalina Stanciu (VERTIK)" userId="157a72c8-8b27-47d4-b9cb-f3f78052c39d" providerId="ADAL" clId="{84DF2FAA-D35D-4149-85CD-CC139B89B9B3}"/>
    <pc:docChg chg="undo custSel modSld">
      <pc:chgData name="Madalina Stanciu (VERTIK)" userId="157a72c8-8b27-47d4-b9cb-f3f78052c39d" providerId="ADAL" clId="{84DF2FAA-D35D-4149-85CD-CC139B89B9B3}" dt="2023-08-29T09:41:32.302" v="2"/>
      <pc:docMkLst>
        <pc:docMk/>
      </pc:docMkLst>
      <pc:sldChg chg="modSp mod">
        <pc:chgData name="Madalina Stanciu (VERTIK)" userId="157a72c8-8b27-47d4-b9cb-f3f78052c39d" providerId="ADAL" clId="{84DF2FAA-D35D-4149-85CD-CC139B89B9B3}" dt="2023-08-29T09:41:32.302" v="2"/>
        <pc:sldMkLst>
          <pc:docMk/>
          <pc:sldMk cId="2557648520" sldId="830"/>
        </pc:sldMkLst>
        <pc:spChg chg="mod">
          <ac:chgData name="Madalina Stanciu (VERTIK)" userId="157a72c8-8b27-47d4-b9cb-f3f78052c39d" providerId="ADAL" clId="{84DF2FAA-D35D-4149-85CD-CC139B89B9B3}" dt="2023-08-29T09:41:32.302" v="2"/>
          <ac:spMkLst>
            <pc:docMk/>
            <pc:sldMk cId="2557648520" sldId="830"/>
            <ac:spMk id="8" creationId="{14860D81-2AD4-5A74-3CB5-D9AFC93F2788}"/>
          </ac:spMkLst>
        </pc:spChg>
      </pc:sldChg>
    </pc:docChg>
  </pc:docChgLst>
  <pc:docChgLst>
    <pc:chgData name="Dragoș Nasalciuc (VERTIK)" userId="ea6c3b04-57f4-4f8e-a610-b836ea9db44a" providerId="ADAL" clId="{1E33D543-4D4D-469B-8AD8-4D7B11E2BD62}"/>
    <pc:docChg chg="custSel modSld">
      <pc:chgData name="Dragoș Nasalciuc (VERTIK)" userId="ea6c3b04-57f4-4f8e-a610-b836ea9db44a" providerId="ADAL" clId="{1E33D543-4D4D-469B-8AD8-4D7B11E2BD62}" dt="2024-02-21T15:12:28.637" v="222" actId="20577"/>
      <pc:docMkLst>
        <pc:docMk/>
      </pc:docMkLst>
      <pc:sldChg chg="modSp mod modCm">
        <pc:chgData name="Dragoș Nasalciuc (VERTIK)" userId="ea6c3b04-57f4-4f8e-a610-b836ea9db44a" providerId="ADAL" clId="{1E33D543-4D4D-469B-8AD8-4D7B11E2BD62}" dt="2024-02-21T14:08:22.215" v="23" actId="20577"/>
        <pc:sldMkLst>
          <pc:docMk/>
          <pc:sldMk cId="771428494" sldId="854"/>
        </pc:sldMkLst>
        <pc:spChg chg="mod">
          <ac:chgData name="Dragoș Nasalciuc (VERTIK)" userId="ea6c3b04-57f4-4f8e-a610-b836ea9db44a" providerId="ADAL" clId="{1E33D543-4D4D-469B-8AD8-4D7B11E2BD62}" dt="2024-02-21T14:08:22.215" v="23" actId="20577"/>
          <ac:spMkLst>
            <pc:docMk/>
            <pc:sldMk cId="771428494" sldId="854"/>
            <ac:spMk id="15" creationId="{D8B786BB-56E2-1D92-138D-83018460E896}"/>
          </ac:spMkLst>
        </pc:spChg>
        <pc:extLst>
          <p:ext xmlns:p="http://schemas.openxmlformats.org/presentationml/2006/main" uri="{D6D511B9-2390-475A-947B-AFAB55BFBCF1}">
            <pc226:cmChg xmlns:pc226="http://schemas.microsoft.com/office/powerpoint/2022/06/main/command" chg="mod">
              <pc226:chgData name="Dragoș Nasalciuc (VERTIK)" userId="ea6c3b04-57f4-4f8e-a610-b836ea9db44a" providerId="ADAL" clId="{1E33D543-4D4D-469B-8AD8-4D7B11E2BD62}" dt="2024-02-21T14:08:20.990" v="22" actId="20577"/>
              <pc2:cmMkLst xmlns:pc2="http://schemas.microsoft.com/office/powerpoint/2019/9/main/command">
                <pc:docMk/>
                <pc:sldMk cId="771428494" sldId="854"/>
                <pc2:cmMk id="{1C32944A-64A9-4F9B-9C5F-BA87DECD4661}"/>
              </pc2:cmMkLst>
            </pc226:cmChg>
            <pc226:cmChg xmlns:pc226="http://schemas.microsoft.com/office/powerpoint/2022/06/main/command" chg="mod">
              <pc226:chgData name="Dragoș Nasalciuc (VERTIK)" userId="ea6c3b04-57f4-4f8e-a610-b836ea9db44a" providerId="ADAL" clId="{1E33D543-4D4D-469B-8AD8-4D7B11E2BD62}" dt="2024-02-21T14:08:20.990" v="22" actId="20577"/>
              <pc2:cmMkLst xmlns:pc2="http://schemas.microsoft.com/office/powerpoint/2019/9/main/command">
                <pc:docMk/>
                <pc:sldMk cId="771428494" sldId="854"/>
                <pc2:cmMk id="{D5DDEBAF-AFB2-40BC-B4B6-990C9AD3410B}"/>
              </pc2:cmMkLst>
            </pc226:cmChg>
            <pc226:cmChg xmlns:pc226="http://schemas.microsoft.com/office/powerpoint/2022/06/main/command" chg="mod">
              <pc226:chgData name="Dragoș Nasalciuc (VERTIK)" userId="ea6c3b04-57f4-4f8e-a610-b836ea9db44a" providerId="ADAL" clId="{1E33D543-4D4D-469B-8AD8-4D7B11E2BD62}" dt="2024-02-21T14:08:22.215" v="23" actId="20577"/>
              <pc2:cmMkLst xmlns:pc2="http://schemas.microsoft.com/office/powerpoint/2019/9/main/command">
                <pc:docMk/>
                <pc:sldMk cId="771428494" sldId="854"/>
                <pc2:cmMk id="{BDE6CEC1-6C18-44A7-8D88-C61081C5A8AC}"/>
              </pc2:cmMkLst>
            </pc226:cmChg>
            <pc226:cmChg xmlns:pc226="http://schemas.microsoft.com/office/powerpoint/2022/06/main/command" chg="mod">
              <pc226:chgData name="Dragoș Nasalciuc (VERTIK)" userId="ea6c3b04-57f4-4f8e-a610-b836ea9db44a" providerId="ADAL" clId="{1E33D543-4D4D-469B-8AD8-4D7B11E2BD62}" dt="2024-02-21T14:08:22.215" v="23" actId="20577"/>
              <pc2:cmMkLst xmlns:pc2="http://schemas.microsoft.com/office/powerpoint/2019/9/main/command">
                <pc:docMk/>
                <pc:sldMk cId="771428494" sldId="854"/>
                <pc2:cmMk id="{331C13E4-DEC5-414D-88BD-CF6AA32978CB}"/>
              </pc2:cmMkLst>
            </pc226:cmChg>
          </p:ext>
        </pc:extLst>
      </pc:sldChg>
      <pc:sldChg chg="modSp mod">
        <pc:chgData name="Dragoș Nasalciuc (VERTIK)" userId="ea6c3b04-57f4-4f8e-a610-b836ea9db44a" providerId="ADAL" clId="{1E33D543-4D4D-469B-8AD8-4D7B11E2BD62}" dt="2024-02-21T13:59:18.683" v="16" actId="20577"/>
        <pc:sldMkLst>
          <pc:docMk/>
          <pc:sldMk cId="2853054996" sldId="867"/>
        </pc:sldMkLst>
        <pc:spChg chg="mod">
          <ac:chgData name="Dragoș Nasalciuc (VERTIK)" userId="ea6c3b04-57f4-4f8e-a610-b836ea9db44a" providerId="ADAL" clId="{1E33D543-4D4D-469B-8AD8-4D7B11E2BD62}" dt="2024-02-21T13:59:18.683" v="16" actId="20577"/>
          <ac:spMkLst>
            <pc:docMk/>
            <pc:sldMk cId="2853054996" sldId="867"/>
            <ac:spMk id="15" creationId="{5AD89C17-7BA4-528E-8D22-4B6776CC6FEA}"/>
          </ac:spMkLst>
        </pc:spChg>
      </pc:sldChg>
      <pc:sldChg chg="delSp modSp mod">
        <pc:chgData name="Dragoș Nasalciuc (VERTIK)" userId="ea6c3b04-57f4-4f8e-a610-b836ea9db44a" providerId="ADAL" clId="{1E33D543-4D4D-469B-8AD8-4D7B11E2BD62}" dt="2024-02-21T14:04:42.739" v="21" actId="478"/>
        <pc:sldMkLst>
          <pc:docMk/>
          <pc:sldMk cId="1355394468" sldId="877"/>
        </pc:sldMkLst>
        <pc:spChg chg="del">
          <ac:chgData name="Dragoș Nasalciuc (VERTIK)" userId="ea6c3b04-57f4-4f8e-a610-b836ea9db44a" providerId="ADAL" clId="{1E33D543-4D4D-469B-8AD8-4D7B11E2BD62}" dt="2024-02-21T14:04:42.739" v="21" actId="478"/>
          <ac:spMkLst>
            <pc:docMk/>
            <pc:sldMk cId="1355394468" sldId="877"/>
            <ac:spMk id="64" creationId="{457EAC6F-C57E-784E-E86E-ABCB775C43DE}"/>
          </ac:spMkLst>
        </pc:spChg>
        <pc:spChg chg="mod">
          <ac:chgData name="Dragoș Nasalciuc (VERTIK)" userId="ea6c3b04-57f4-4f8e-a610-b836ea9db44a" providerId="ADAL" clId="{1E33D543-4D4D-469B-8AD8-4D7B11E2BD62}" dt="2024-02-21T14:04:26.644" v="19" actId="113"/>
          <ac:spMkLst>
            <pc:docMk/>
            <pc:sldMk cId="1355394468" sldId="877"/>
            <ac:spMk id="72" creationId="{E72355D4-3384-9704-AB0E-F41366E88513}"/>
          </ac:spMkLst>
        </pc:spChg>
        <pc:spChg chg="mod">
          <ac:chgData name="Dragoș Nasalciuc (VERTIK)" userId="ea6c3b04-57f4-4f8e-a610-b836ea9db44a" providerId="ADAL" clId="{1E33D543-4D4D-469B-8AD8-4D7B11E2BD62}" dt="2024-02-21T14:04:36.335" v="20" actId="113"/>
          <ac:spMkLst>
            <pc:docMk/>
            <pc:sldMk cId="1355394468" sldId="877"/>
            <ac:spMk id="75" creationId="{3C9AE49C-0B5B-4FE4-2660-2A24B73E66C1}"/>
          </ac:spMkLst>
        </pc:spChg>
        <pc:spChg chg="mod">
          <ac:chgData name="Dragoș Nasalciuc (VERTIK)" userId="ea6c3b04-57f4-4f8e-a610-b836ea9db44a" providerId="ADAL" clId="{1E33D543-4D4D-469B-8AD8-4D7B11E2BD62}" dt="2024-02-21T14:04:36.335" v="20" actId="113"/>
          <ac:spMkLst>
            <pc:docMk/>
            <pc:sldMk cId="1355394468" sldId="877"/>
            <ac:spMk id="77" creationId="{A5B8C188-B4B0-18C0-4686-E5F762DB900F}"/>
          </ac:spMkLst>
        </pc:spChg>
        <pc:spChg chg="mod">
          <ac:chgData name="Dragoș Nasalciuc (VERTIK)" userId="ea6c3b04-57f4-4f8e-a610-b836ea9db44a" providerId="ADAL" clId="{1E33D543-4D4D-469B-8AD8-4D7B11E2BD62}" dt="2024-02-21T14:04:36.335" v="20" actId="113"/>
          <ac:spMkLst>
            <pc:docMk/>
            <pc:sldMk cId="1355394468" sldId="877"/>
            <ac:spMk id="79" creationId="{08CC5D49-3C36-3CBE-EDF8-849A7747F13B}"/>
          </ac:spMkLst>
        </pc:spChg>
        <pc:spChg chg="mod">
          <ac:chgData name="Dragoș Nasalciuc (VERTIK)" userId="ea6c3b04-57f4-4f8e-a610-b836ea9db44a" providerId="ADAL" clId="{1E33D543-4D4D-469B-8AD8-4D7B11E2BD62}" dt="2024-02-21T14:04:36.335" v="20" actId="113"/>
          <ac:spMkLst>
            <pc:docMk/>
            <pc:sldMk cId="1355394468" sldId="877"/>
            <ac:spMk id="81" creationId="{EF91A24D-4C81-2C09-239A-4FC83F8F57A6}"/>
          </ac:spMkLst>
        </pc:spChg>
        <pc:spChg chg="mod">
          <ac:chgData name="Dragoș Nasalciuc (VERTIK)" userId="ea6c3b04-57f4-4f8e-a610-b836ea9db44a" providerId="ADAL" clId="{1E33D543-4D4D-469B-8AD8-4D7B11E2BD62}" dt="2024-02-21T14:04:36.335" v="20" actId="113"/>
          <ac:spMkLst>
            <pc:docMk/>
            <pc:sldMk cId="1355394468" sldId="877"/>
            <ac:spMk id="83" creationId="{3CA8240B-82CE-4D43-C94E-CBF336506152}"/>
          </ac:spMkLst>
        </pc:spChg>
        <pc:spChg chg="mod">
          <ac:chgData name="Dragoș Nasalciuc (VERTIK)" userId="ea6c3b04-57f4-4f8e-a610-b836ea9db44a" providerId="ADAL" clId="{1E33D543-4D4D-469B-8AD8-4D7B11E2BD62}" dt="2024-02-21T14:04:36.335" v="20" actId="113"/>
          <ac:spMkLst>
            <pc:docMk/>
            <pc:sldMk cId="1355394468" sldId="877"/>
            <ac:spMk id="85" creationId="{44C2C442-362B-2216-0BAC-0729D45F80EC}"/>
          </ac:spMkLst>
        </pc:spChg>
      </pc:sldChg>
      <pc:sldChg chg="modSp mod">
        <pc:chgData name="Dragoș Nasalciuc (VERTIK)" userId="ea6c3b04-57f4-4f8e-a610-b836ea9db44a" providerId="ADAL" clId="{1E33D543-4D4D-469B-8AD8-4D7B11E2BD62}" dt="2024-02-21T13:56:52.028" v="15" actId="20577"/>
        <pc:sldMkLst>
          <pc:docMk/>
          <pc:sldMk cId="2856343780" sldId="878"/>
        </pc:sldMkLst>
        <pc:spChg chg="mod">
          <ac:chgData name="Dragoș Nasalciuc (VERTIK)" userId="ea6c3b04-57f4-4f8e-a610-b836ea9db44a" providerId="ADAL" clId="{1E33D543-4D4D-469B-8AD8-4D7B11E2BD62}" dt="2024-02-21T13:56:48.755" v="11" actId="20577"/>
          <ac:spMkLst>
            <pc:docMk/>
            <pc:sldMk cId="2856343780" sldId="878"/>
            <ac:spMk id="11" creationId="{3DC560DE-B708-1B46-32B0-644C04C57742}"/>
          </ac:spMkLst>
        </pc:spChg>
        <pc:spChg chg="mod">
          <ac:chgData name="Dragoș Nasalciuc (VERTIK)" userId="ea6c3b04-57f4-4f8e-a610-b836ea9db44a" providerId="ADAL" clId="{1E33D543-4D4D-469B-8AD8-4D7B11E2BD62}" dt="2024-02-21T13:56:40.714" v="10" actId="20577"/>
          <ac:spMkLst>
            <pc:docMk/>
            <pc:sldMk cId="2856343780" sldId="878"/>
            <ac:spMk id="15" creationId="{8ACC1D7E-D208-9912-1212-F6F63BE25E47}"/>
          </ac:spMkLst>
        </pc:spChg>
        <pc:spChg chg="mod">
          <ac:chgData name="Dragoș Nasalciuc (VERTIK)" userId="ea6c3b04-57f4-4f8e-a610-b836ea9db44a" providerId="ADAL" clId="{1E33D543-4D4D-469B-8AD8-4D7B11E2BD62}" dt="2024-02-21T13:56:36.684" v="8" actId="20577"/>
          <ac:spMkLst>
            <pc:docMk/>
            <pc:sldMk cId="2856343780" sldId="878"/>
            <ac:spMk id="18" creationId="{E58F282B-9110-FE05-FA66-4652AACB5FD5}"/>
          </ac:spMkLst>
        </pc:spChg>
        <pc:spChg chg="mod">
          <ac:chgData name="Dragoș Nasalciuc (VERTIK)" userId="ea6c3b04-57f4-4f8e-a610-b836ea9db44a" providerId="ADAL" clId="{1E33D543-4D4D-469B-8AD8-4D7B11E2BD62}" dt="2024-02-21T13:56:52.028" v="15" actId="20577"/>
          <ac:spMkLst>
            <pc:docMk/>
            <pc:sldMk cId="2856343780" sldId="878"/>
            <ac:spMk id="19" creationId="{0847B927-7F44-2350-CEA0-63155C81ED99}"/>
          </ac:spMkLst>
        </pc:spChg>
      </pc:sldChg>
      <pc:sldChg chg="addSp delSp modSp mod">
        <pc:chgData name="Dragoș Nasalciuc (VERTIK)" userId="ea6c3b04-57f4-4f8e-a610-b836ea9db44a" providerId="ADAL" clId="{1E33D543-4D4D-469B-8AD8-4D7B11E2BD62}" dt="2024-02-21T14:36:33.285" v="130" actId="1076"/>
        <pc:sldMkLst>
          <pc:docMk/>
          <pc:sldMk cId="4252756259" sldId="879"/>
        </pc:sldMkLst>
        <pc:spChg chg="mod">
          <ac:chgData name="Dragoș Nasalciuc (VERTIK)" userId="ea6c3b04-57f4-4f8e-a610-b836ea9db44a" providerId="ADAL" clId="{1E33D543-4D4D-469B-8AD8-4D7B11E2BD62}" dt="2024-02-21T14:34:58.787" v="114" actId="20577"/>
          <ac:spMkLst>
            <pc:docMk/>
            <pc:sldMk cId="4252756259" sldId="879"/>
            <ac:spMk id="10" creationId="{FAA06BCF-F474-5F2A-1D0C-80F2F4D2CDB1}"/>
          </ac:spMkLst>
        </pc:spChg>
        <pc:spChg chg="mod">
          <ac:chgData name="Dragoș Nasalciuc (VERTIK)" userId="ea6c3b04-57f4-4f8e-a610-b836ea9db44a" providerId="ADAL" clId="{1E33D543-4D4D-469B-8AD8-4D7B11E2BD62}" dt="2024-02-21T14:34:47.940" v="99" actId="1076"/>
          <ac:spMkLst>
            <pc:docMk/>
            <pc:sldMk cId="4252756259" sldId="879"/>
            <ac:spMk id="11" creationId="{DB346178-41F0-5E38-5522-B16A394B5022}"/>
          </ac:spMkLst>
        </pc:spChg>
        <pc:spChg chg="mod">
          <ac:chgData name="Dragoș Nasalciuc (VERTIK)" userId="ea6c3b04-57f4-4f8e-a610-b836ea9db44a" providerId="ADAL" clId="{1E33D543-4D4D-469B-8AD8-4D7B11E2BD62}" dt="2024-02-21T14:34:49.443" v="101" actId="20577"/>
          <ac:spMkLst>
            <pc:docMk/>
            <pc:sldMk cId="4252756259" sldId="879"/>
            <ac:spMk id="18" creationId="{30EC06A6-4AC5-4AE4-0B83-4655AC430E3C}"/>
          </ac:spMkLst>
        </pc:spChg>
        <pc:spChg chg="mod">
          <ac:chgData name="Dragoș Nasalciuc (VERTIK)" userId="ea6c3b04-57f4-4f8e-a610-b836ea9db44a" providerId="ADAL" clId="{1E33D543-4D4D-469B-8AD8-4D7B11E2BD62}" dt="2024-02-21T14:35:11.308" v="122" actId="20577"/>
          <ac:spMkLst>
            <pc:docMk/>
            <pc:sldMk cId="4252756259" sldId="879"/>
            <ac:spMk id="22" creationId="{8615FB80-5989-7358-7F54-F52EACD88F35}"/>
          </ac:spMkLst>
        </pc:spChg>
        <pc:graphicFrameChg chg="add mod">
          <ac:chgData name="Dragoș Nasalciuc (VERTIK)" userId="ea6c3b04-57f4-4f8e-a610-b836ea9db44a" providerId="ADAL" clId="{1E33D543-4D4D-469B-8AD8-4D7B11E2BD62}" dt="2024-02-21T14:36:33.285" v="130" actId="1076"/>
          <ac:graphicFrameMkLst>
            <pc:docMk/>
            <pc:sldMk cId="4252756259" sldId="879"/>
            <ac:graphicFrameMk id="8" creationId="{242DDFC1-0C05-11F5-A96C-C6F6A2433572}"/>
          </ac:graphicFrameMkLst>
        </pc:graphicFrameChg>
        <pc:graphicFrameChg chg="del">
          <ac:chgData name="Dragoș Nasalciuc (VERTIK)" userId="ea6c3b04-57f4-4f8e-a610-b836ea9db44a" providerId="ADAL" clId="{1E33D543-4D4D-469B-8AD8-4D7B11E2BD62}" dt="2024-02-21T14:36:14.813" v="125" actId="478"/>
          <ac:graphicFrameMkLst>
            <pc:docMk/>
            <pc:sldMk cId="4252756259" sldId="879"/>
            <ac:graphicFrameMk id="20" creationId="{02B17A64-23BF-050C-D2C0-26B1A2EBE102}"/>
          </ac:graphicFrameMkLst>
        </pc:graphicFrameChg>
      </pc:sldChg>
      <pc:sldChg chg="mod">
        <pc:chgData name="Dragoș Nasalciuc (VERTIK)" userId="ea6c3b04-57f4-4f8e-a610-b836ea9db44a" providerId="ADAL" clId="{1E33D543-4D4D-469B-8AD8-4D7B11E2BD62}" dt="2024-02-21T14:31:11.458" v="40" actId="27918"/>
        <pc:sldMkLst>
          <pc:docMk/>
          <pc:sldMk cId="3156560720" sldId="887"/>
        </pc:sldMkLst>
      </pc:sldChg>
      <pc:sldChg chg="modSp mod">
        <pc:chgData name="Dragoș Nasalciuc (VERTIK)" userId="ea6c3b04-57f4-4f8e-a610-b836ea9db44a" providerId="ADAL" clId="{1E33D543-4D4D-469B-8AD8-4D7B11E2BD62}" dt="2024-02-21T15:10:06.757" v="156" actId="20577"/>
        <pc:sldMkLst>
          <pc:docMk/>
          <pc:sldMk cId="1528399585" sldId="888"/>
        </pc:sldMkLst>
        <pc:spChg chg="mod">
          <ac:chgData name="Dragoș Nasalciuc (VERTIK)" userId="ea6c3b04-57f4-4f8e-a610-b836ea9db44a" providerId="ADAL" clId="{1E33D543-4D4D-469B-8AD8-4D7B11E2BD62}" dt="2024-02-21T15:10:06.757" v="156" actId="20577"/>
          <ac:spMkLst>
            <pc:docMk/>
            <pc:sldMk cId="1528399585" sldId="888"/>
            <ac:spMk id="6" creationId="{2021D88C-5024-0F30-451F-AF7C633A8EDD}"/>
          </ac:spMkLst>
        </pc:spChg>
      </pc:sldChg>
      <pc:sldChg chg="modSp mod">
        <pc:chgData name="Dragoș Nasalciuc (VERTIK)" userId="ea6c3b04-57f4-4f8e-a610-b836ea9db44a" providerId="ADAL" clId="{1E33D543-4D4D-469B-8AD8-4D7B11E2BD62}" dt="2024-02-21T15:12:28.637" v="222" actId="20577"/>
        <pc:sldMkLst>
          <pc:docMk/>
          <pc:sldMk cId="1979594250" sldId="889"/>
        </pc:sldMkLst>
        <pc:spChg chg="mod">
          <ac:chgData name="Dragoș Nasalciuc (VERTIK)" userId="ea6c3b04-57f4-4f8e-a610-b836ea9db44a" providerId="ADAL" clId="{1E33D543-4D4D-469B-8AD8-4D7B11E2BD62}" dt="2024-02-21T15:12:28.637" v="222" actId="20577"/>
          <ac:spMkLst>
            <pc:docMk/>
            <pc:sldMk cId="1979594250" sldId="889"/>
            <ac:spMk id="15" creationId="{52A725DF-4345-D97E-7685-16DB466711CD}"/>
          </ac:spMkLst>
        </pc:spChg>
        <pc:graphicFrameChg chg="mod">
          <ac:chgData name="Dragoș Nasalciuc (VERTIK)" userId="ea6c3b04-57f4-4f8e-a610-b836ea9db44a" providerId="ADAL" clId="{1E33D543-4D4D-469B-8AD8-4D7B11E2BD62}" dt="2024-02-21T15:12:21.612" v="220" actId="20577"/>
          <ac:graphicFrameMkLst>
            <pc:docMk/>
            <pc:sldMk cId="1979594250" sldId="889"/>
            <ac:graphicFrameMk id="12" creationId="{375374BE-94E4-754A-4C8C-D7C636C9F6F4}"/>
          </ac:graphicFrameMkLst>
        </pc:graphicFrameChg>
        <pc:graphicFrameChg chg="mod">
          <ac:chgData name="Dragoș Nasalciuc (VERTIK)" userId="ea6c3b04-57f4-4f8e-a610-b836ea9db44a" providerId="ADAL" clId="{1E33D543-4D4D-469B-8AD8-4D7B11E2BD62}" dt="2024-02-21T15:12:12.525" v="215" actId="20577"/>
          <ac:graphicFrameMkLst>
            <pc:docMk/>
            <pc:sldMk cId="1979594250" sldId="889"/>
            <ac:graphicFrameMk id="16" creationId="{3FC357F6-87C7-C696-33F8-917EAE68A89D}"/>
          </ac:graphicFrameMkLst>
        </pc:graphicFrameChg>
      </pc:sldChg>
    </pc:docChg>
  </pc:docChgLst>
  <pc:docChgLst>
    <pc:chgData name="Daniela Aldescu (VERTIK)" userId="02d38be3-87d1-4341-8ad8-edc61badf429" providerId="ADAL" clId="{377C5AFF-8678-449D-B2F3-5AD2378A07B1}"/>
    <pc:docChg chg="modSld">
      <pc:chgData name="Daniela Aldescu (VERTIK)" userId="02d38be3-87d1-4341-8ad8-edc61badf429" providerId="ADAL" clId="{377C5AFF-8678-449D-B2F3-5AD2378A07B1}" dt="2024-03-03T12:31:41.593" v="343" actId="20577"/>
      <pc:docMkLst>
        <pc:docMk/>
      </pc:docMkLst>
      <pc:sldChg chg="modSp mod">
        <pc:chgData name="Daniela Aldescu (VERTIK)" userId="02d38be3-87d1-4341-8ad8-edc61badf429" providerId="ADAL" clId="{377C5AFF-8678-449D-B2F3-5AD2378A07B1}" dt="2024-02-21T16:12:03.823" v="270"/>
        <pc:sldMkLst>
          <pc:docMk/>
          <pc:sldMk cId="4024350087" sldId="618"/>
        </pc:sldMkLst>
        <pc:spChg chg="mod">
          <ac:chgData name="Daniela Aldescu (VERTIK)" userId="02d38be3-87d1-4341-8ad8-edc61badf429" providerId="ADAL" clId="{377C5AFF-8678-449D-B2F3-5AD2378A07B1}" dt="2024-02-21T16:12:03.823" v="270"/>
          <ac:spMkLst>
            <pc:docMk/>
            <pc:sldMk cId="4024350087" sldId="618"/>
            <ac:spMk id="5" creationId="{49EDC63F-B7D8-D7D0-C012-7999BCE45EA4}"/>
          </ac:spMkLst>
        </pc:spChg>
      </pc:sldChg>
      <pc:sldChg chg="modSp mod">
        <pc:chgData name="Daniela Aldescu (VERTIK)" userId="02d38be3-87d1-4341-8ad8-edc61badf429" providerId="ADAL" clId="{377C5AFF-8678-449D-B2F3-5AD2378A07B1}" dt="2024-02-21T16:04:09.541" v="218" actId="20577"/>
        <pc:sldMkLst>
          <pc:docMk/>
          <pc:sldMk cId="3260995737" sldId="826"/>
        </pc:sldMkLst>
        <pc:spChg chg="mod">
          <ac:chgData name="Daniela Aldescu (VERTIK)" userId="02d38be3-87d1-4341-8ad8-edc61badf429" providerId="ADAL" clId="{377C5AFF-8678-449D-B2F3-5AD2378A07B1}" dt="2024-02-21T16:04:09.541" v="218" actId="20577"/>
          <ac:spMkLst>
            <pc:docMk/>
            <pc:sldMk cId="3260995737" sldId="826"/>
            <ac:spMk id="8" creationId="{729303CC-FB43-5A8C-0A2F-8747326A240E}"/>
          </ac:spMkLst>
        </pc:spChg>
      </pc:sldChg>
      <pc:sldChg chg="modSp mod">
        <pc:chgData name="Daniela Aldescu (VERTIK)" userId="02d38be3-87d1-4341-8ad8-edc61badf429" providerId="ADAL" clId="{377C5AFF-8678-449D-B2F3-5AD2378A07B1}" dt="2024-02-21T16:12:48.042" v="279"/>
        <pc:sldMkLst>
          <pc:docMk/>
          <pc:sldMk cId="2968020234" sldId="827"/>
        </pc:sldMkLst>
        <pc:spChg chg="mod">
          <ac:chgData name="Daniela Aldescu (VERTIK)" userId="02d38be3-87d1-4341-8ad8-edc61badf429" providerId="ADAL" clId="{377C5AFF-8678-449D-B2F3-5AD2378A07B1}" dt="2024-02-21T16:05:37.114" v="222" actId="20577"/>
          <ac:spMkLst>
            <pc:docMk/>
            <pc:sldMk cId="2968020234" sldId="827"/>
            <ac:spMk id="3" creationId="{AA348472-F880-8737-65CE-58C78A9226D6}"/>
          </ac:spMkLst>
        </pc:spChg>
        <pc:spChg chg="mod">
          <ac:chgData name="Daniela Aldescu (VERTIK)" userId="02d38be3-87d1-4341-8ad8-edc61badf429" providerId="ADAL" clId="{377C5AFF-8678-449D-B2F3-5AD2378A07B1}" dt="2024-02-21T16:12:48.042" v="279"/>
          <ac:spMkLst>
            <pc:docMk/>
            <pc:sldMk cId="2968020234" sldId="827"/>
            <ac:spMk id="10" creationId="{F423FD3D-A919-6C99-5ACB-901BC13A6CCC}"/>
          </ac:spMkLst>
        </pc:spChg>
        <pc:graphicFrameChg chg="modGraphic">
          <ac:chgData name="Daniela Aldescu (VERTIK)" userId="02d38be3-87d1-4341-8ad8-edc61badf429" providerId="ADAL" clId="{377C5AFF-8678-449D-B2F3-5AD2378A07B1}" dt="2024-02-21T16:07:03.557" v="224" actId="20577"/>
          <ac:graphicFrameMkLst>
            <pc:docMk/>
            <pc:sldMk cId="2968020234" sldId="827"/>
            <ac:graphicFrameMk id="2" creationId="{1957302C-DECB-26D0-AE24-E6BF3C42CAB8}"/>
          </ac:graphicFrameMkLst>
        </pc:graphicFrameChg>
      </pc:sldChg>
      <pc:sldChg chg="modSp mod">
        <pc:chgData name="Daniela Aldescu (VERTIK)" userId="02d38be3-87d1-4341-8ad8-edc61badf429" providerId="ADAL" clId="{377C5AFF-8678-449D-B2F3-5AD2378A07B1}" dt="2024-02-21T16:11:56.026" v="268"/>
        <pc:sldMkLst>
          <pc:docMk/>
          <pc:sldMk cId="3930656295" sldId="839"/>
        </pc:sldMkLst>
        <pc:spChg chg="mod">
          <ac:chgData name="Daniela Aldescu (VERTIK)" userId="02d38be3-87d1-4341-8ad8-edc61badf429" providerId="ADAL" clId="{377C5AFF-8678-449D-B2F3-5AD2378A07B1}" dt="2024-02-21T16:11:56.026" v="268"/>
          <ac:spMkLst>
            <pc:docMk/>
            <pc:sldMk cId="3930656295" sldId="839"/>
            <ac:spMk id="9" creationId="{6CEC9879-904B-952F-57BE-737AA37854A0}"/>
          </ac:spMkLst>
        </pc:spChg>
      </pc:sldChg>
      <pc:sldChg chg="modSp mod modCm">
        <pc:chgData name="Daniela Aldescu (VERTIK)" userId="02d38be3-87d1-4341-8ad8-edc61badf429" providerId="ADAL" clId="{377C5AFF-8678-449D-B2F3-5AD2378A07B1}" dt="2024-02-21T16:03:47.843" v="202" actId="20577"/>
        <pc:sldMkLst>
          <pc:docMk/>
          <pc:sldMk cId="771428494" sldId="854"/>
        </pc:sldMkLst>
        <pc:spChg chg="mod">
          <ac:chgData name="Daniela Aldescu (VERTIK)" userId="02d38be3-87d1-4341-8ad8-edc61badf429" providerId="ADAL" clId="{377C5AFF-8678-449D-B2F3-5AD2378A07B1}" dt="2024-02-21T16:03:47.843" v="202" actId="20577"/>
          <ac:spMkLst>
            <pc:docMk/>
            <pc:sldMk cId="771428494" sldId="854"/>
            <ac:spMk id="4" creationId="{FCE6540A-C078-867C-6052-7F4630EEFE4B}"/>
          </ac:spMkLst>
        </pc:spChg>
        <pc:spChg chg="mod">
          <ac:chgData name="Daniela Aldescu (VERTIK)" userId="02d38be3-87d1-4341-8ad8-edc61badf429" providerId="ADAL" clId="{377C5AFF-8678-449D-B2F3-5AD2378A07B1}" dt="2024-02-21T16:03:35.389" v="194" actId="20577"/>
          <ac:spMkLst>
            <pc:docMk/>
            <pc:sldMk cId="771428494" sldId="854"/>
            <ac:spMk id="15" creationId="{D8B786BB-56E2-1D92-138D-83018460E896}"/>
          </ac:spMkLst>
        </pc:spChg>
        <pc:extLst>
          <p:ext xmlns:p="http://schemas.openxmlformats.org/presentationml/2006/main" uri="{D6D511B9-2390-475A-947B-AFAB55BFBCF1}">
            <pc226:cmChg xmlns:pc226="http://schemas.microsoft.com/office/powerpoint/2022/06/main/command" chg="mod">
              <pc226:chgData name="Daniela Aldescu (VERTIK)" userId="02d38be3-87d1-4341-8ad8-edc61badf429" providerId="ADAL" clId="{377C5AFF-8678-449D-B2F3-5AD2378A07B1}" dt="2024-02-21T16:03:35.389" v="194" actId="20577"/>
              <pc2:cmMkLst xmlns:pc2="http://schemas.microsoft.com/office/powerpoint/2019/9/main/command">
                <pc:docMk/>
                <pc:sldMk cId="771428494" sldId="854"/>
                <pc2:cmMk id="{BDE6CEC1-6C18-44A7-8D88-C61081C5A8AC}"/>
              </pc2:cmMkLst>
            </pc226:cmChg>
            <pc226:cmChg xmlns:pc226="http://schemas.microsoft.com/office/powerpoint/2022/06/main/command" chg="mod">
              <pc226:chgData name="Daniela Aldescu (VERTIK)" userId="02d38be3-87d1-4341-8ad8-edc61badf429" providerId="ADAL" clId="{377C5AFF-8678-449D-B2F3-5AD2378A07B1}" dt="2024-02-21T16:03:35.389" v="194" actId="20577"/>
              <pc2:cmMkLst xmlns:pc2="http://schemas.microsoft.com/office/powerpoint/2019/9/main/command">
                <pc:docMk/>
                <pc:sldMk cId="771428494" sldId="854"/>
                <pc2:cmMk id="{331C13E4-DEC5-414D-88BD-CF6AA32978CB}"/>
              </pc2:cmMkLst>
            </pc226:cmChg>
          </p:ext>
        </pc:extLst>
      </pc:sldChg>
      <pc:sldChg chg="modSp mod">
        <pc:chgData name="Daniela Aldescu (VERTIK)" userId="02d38be3-87d1-4341-8ad8-edc61badf429" providerId="ADAL" clId="{377C5AFF-8678-449D-B2F3-5AD2378A07B1}" dt="2024-02-21T16:03:58.738" v="210" actId="20577"/>
        <pc:sldMkLst>
          <pc:docMk/>
          <pc:sldMk cId="719024609" sldId="855"/>
        </pc:sldMkLst>
        <pc:spChg chg="mod">
          <ac:chgData name="Daniela Aldescu (VERTIK)" userId="02d38be3-87d1-4341-8ad8-edc61badf429" providerId="ADAL" clId="{377C5AFF-8678-449D-B2F3-5AD2378A07B1}" dt="2024-02-21T16:03:58.738" v="210" actId="20577"/>
          <ac:spMkLst>
            <pc:docMk/>
            <pc:sldMk cId="719024609" sldId="855"/>
            <ac:spMk id="3" creationId="{1C8A5996-1E60-2F06-3D52-AAC762C86960}"/>
          </ac:spMkLst>
        </pc:spChg>
      </pc:sldChg>
      <pc:sldChg chg="modSp mod">
        <pc:chgData name="Daniela Aldescu (VERTIK)" userId="02d38be3-87d1-4341-8ad8-edc61badf429" providerId="ADAL" clId="{377C5AFF-8678-449D-B2F3-5AD2378A07B1}" dt="2024-02-21T16:11:59.937" v="269"/>
        <pc:sldMkLst>
          <pc:docMk/>
          <pc:sldMk cId="2686309753" sldId="856"/>
        </pc:sldMkLst>
        <pc:spChg chg="mod">
          <ac:chgData name="Daniela Aldescu (VERTIK)" userId="02d38be3-87d1-4341-8ad8-edc61badf429" providerId="ADAL" clId="{377C5AFF-8678-449D-B2F3-5AD2378A07B1}" dt="2024-02-21T16:11:59.937" v="269"/>
          <ac:spMkLst>
            <pc:docMk/>
            <pc:sldMk cId="2686309753" sldId="856"/>
            <ac:spMk id="3" creationId="{85F6A9C6-7641-FD01-27DD-08D4C99DFCAE}"/>
          </ac:spMkLst>
        </pc:spChg>
      </pc:sldChg>
      <pc:sldChg chg="modSp mod">
        <pc:chgData name="Daniela Aldescu (VERTIK)" userId="02d38be3-87d1-4341-8ad8-edc61badf429" providerId="ADAL" clId="{377C5AFF-8678-449D-B2F3-5AD2378A07B1}" dt="2024-02-21T16:12:27.388" v="274"/>
        <pc:sldMkLst>
          <pc:docMk/>
          <pc:sldMk cId="2909243784" sldId="859"/>
        </pc:sldMkLst>
        <pc:spChg chg="mod">
          <ac:chgData name="Daniela Aldescu (VERTIK)" userId="02d38be3-87d1-4341-8ad8-edc61badf429" providerId="ADAL" clId="{377C5AFF-8678-449D-B2F3-5AD2378A07B1}" dt="2024-02-21T16:12:27.388" v="274"/>
          <ac:spMkLst>
            <pc:docMk/>
            <pc:sldMk cId="2909243784" sldId="859"/>
            <ac:spMk id="8" creationId="{64D5A85B-F846-C234-0EA6-547524D2CD02}"/>
          </ac:spMkLst>
        </pc:spChg>
      </pc:sldChg>
      <pc:sldChg chg="modSp mod">
        <pc:chgData name="Daniela Aldescu (VERTIK)" userId="02d38be3-87d1-4341-8ad8-edc61badf429" providerId="ADAL" clId="{377C5AFF-8678-449D-B2F3-5AD2378A07B1}" dt="2024-02-21T16:12:07.757" v="271"/>
        <pc:sldMkLst>
          <pc:docMk/>
          <pc:sldMk cId="707208152" sldId="864"/>
        </pc:sldMkLst>
        <pc:spChg chg="mod">
          <ac:chgData name="Daniela Aldescu (VERTIK)" userId="02d38be3-87d1-4341-8ad8-edc61badf429" providerId="ADAL" clId="{377C5AFF-8678-449D-B2F3-5AD2378A07B1}" dt="2024-02-21T16:12:07.757" v="271"/>
          <ac:spMkLst>
            <pc:docMk/>
            <pc:sldMk cId="707208152" sldId="864"/>
            <ac:spMk id="7" creationId="{093BF2D7-67E6-C285-FD89-7AC229F849C2}"/>
          </ac:spMkLst>
        </pc:spChg>
      </pc:sldChg>
      <pc:sldChg chg="modSp mod">
        <pc:chgData name="Daniela Aldescu (VERTIK)" userId="02d38be3-87d1-4341-8ad8-edc61badf429" providerId="ADAL" clId="{377C5AFF-8678-449D-B2F3-5AD2378A07B1}" dt="2024-02-21T16:12:11.803" v="272"/>
        <pc:sldMkLst>
          <pc:docMk/>
          <pc:sldMk cId="3452065765" sldId="866"/>
        </pc:sldMkLst>
        <pc:spChg chg="mod">
          <ac:chgData name="Daniela Aldescu (VERTIK)" userId="02d38be3-87d1-4341-8ad8-edc61badf429" providerId="ADAL" clId="{377C5AFF-8678-449D-B2F3-5AD2378A07B1}" dt="2024-02-21T16:12:11.803" v="272"/>
          <ac:spMkLst>
            <pc:docMk/>
            <pc:sldMk cId="3452065765" sldId="866"/>
            <ac:spMk id="7" creationId="{89E2D2C1-DBB7-81CD-8AC2-486C23C08AA1}"/>
          </ac:spMkLst>
        </pc:spChg>
      </pc:sldChg>
      <pc:sldChg chg="modSp mod">
        <pc:chgData name="Daniela Aldescu (VERTIK)" userId="02d38be3-87d1-4341-8ad8-edc61badf429" providerId="ADAL" clId="{377C5AFF-8678-449D-B2F3-5AD2378A07B1}" dt="2024-03-03T12:12:45.399" v="314" actId="20577"/>
        <pc:sldMkLst>
          <pc:docMk/>
          <pc:sldMk cId="2853054996" sldId="867"/>
        </pc:sldMkLst>
        <pc:spChg chg="mod">
          <ac:chgData name="Daniela Aldescu (VERTIK)" userId="02d38be3-87d1-4341-8ad8-edc61badf429" providerId="ADAL" clId="{377C5AFF-8678-449D-B2F3-5AD2378A07B1}" dt="2024-03-03T12:12:00.830" v="309" actId="20577"/>
          <ac:spMkLst>
            <pc:docMk/>
            <pc:sldMk cId="2853054996" sldId="867"/>
            <ac:spMk id="20" creationId="{05519B4D-C913-37D8-D90B-37D5F6EFE7B1}"/>
          </ac:spMkLst>
        </pc:spChg>
        <pc:spChg chg="mod">
          <ac:chgData name="Daniela Aldescu (VERTIK)" userId="02d38be3-87d1-4341-8ad8-edc61badf429" providerId="ADAL" clId="{377C5AFF-8678-449D-B2F3-5AD2378A07B1}" dt="2024-03-03T12:12:45.399" v="314" actId="20577"/>
          <ac:spMkLst>
            <pc:docMk/>
            <pc:sldMk cId="2853054996" sldId="867"/>
            <ac:spMk id="24" creationId="{7361F581-4B2B-401A-FB31-412261176151}"/>
          </ac:spMkLst>
        </pc:spChg>
        <pc:spChg chg="mod">
          <ac:chgData name="Daniela Aldescu (VERTIK)" userId="02d38be3-87d1-4341-8ad8-edc61badf429" providerId="ADAL" clId="{377C5AFF-8678-449D-B2F3-5AD2378A07B1}" dt="2024-02-21T16:03:15.789" v="189" actId="20577"/>
          <ac:spMkLst>
            <pc:docMk/>
            <pc:sldMk cId="2853054996" sldId="867"/>
            <ac:spMk id="26" creationId="{20604F74-1479-822C-42BF-1FC9CE83B565}"/>
          </ac:spMkLst>
        </pc:spChg>
      </pc:sldChg>
      <pc:sldChg chg="modSp mod modCm">
        <pc:chgData name="Daniela Aldescu (VERTIK)" userId="02d38be3-87d1-4341-8ad8-edc61badf429" providerId="ADAL" clId="{377C5AFF-8678-449D-B2F3-5AD2378A07B1}" dt="2024-02-21T16:03:11.658" v="185" actId="20577"/>
        <pc:sldMkLst>
          <pc:docMk/>
          <pc:sldMk cId="1660825719" sldId="868"/>
        </pc:sldMkLst>
        <pc:spChg chg="mod">
          <ac:chgData name="Daniela Aldescu (VERTIK)" userId="02d38be3-87d1-4341-8ad8-edc61badf429" providerId="ADAL" clId="{377C5AFF-8678-449D-B2F3-5AD2378A07B1}" dt="2024-02-21T16:03:11.658" v="185" actId="20577"/>
          <ac:spMkLst>
            <pc:docMk/>
            <pc:sldMk cId="1660825719" sldId="868"/>
            <ac:spMk id="9" creationId="{97947A5C-7A43-90FF-F227-2254647B450B}"/>
          </ac:spMkLst>
        </pc:spChg>
        <pc:spChg chg="mod">
          <ac:chgData name="Daniela Aldescu (VERTIK)" userId="02d38be3-87d1-4341-8ad8-edc61badf429" providerId="ADAL" clId="{377C5AFF-8678-449D-B2F3-5AD2378A07B1}" dt="2024-02-21T15:56:15.449" v="18" actId="20577"/>
          <ac:spMkLst>
            <pc:docMk/>
            <pc:sldMk cId="1660825719" sldId="868"/>
            <ac:spMk id="15" creationId="{E2422B4F-A41F-BCE0-C313-EC214A82958C}"/>
          </ac:spMkLst>
        </pc:spChg>
        <pc:extLst>
          <p:ext xmlns:p="http://schemas.openxmlformats.org/presentationml/2006/main" uri="{D6D511B9-2390-475A-947B-AFAB55BFBCF1}">
            <pc226:cmChg xmlns:pc226="http://schemas.microsoft.com/office/powerpoint/2022/06/main/command" chg="mod">
              <pc226:chgData name="Daniela Aldescu (VERTIK)" userId="02d38be3-87d1-4341-8ad8-edc61badf429" providerId="ADAL" clId="{377C5AFF-8678-449D-B2F3-5AD2378A07B1}" dt="2024-02-21T15:56:15.449" v="18" actId="20577"/>
              <pc2:cmMkLst xmlns:pc2="http://schemas.microsoft.com/office/powerpoint/2019/9/main/command">
                <pc:docMk/>
                <pc:sldMk cId="1660825719" sldId="868"/>
                <pc2:cmMk id="{5476DAFF-6B0A-44A3-995F-C5AAE66D66C5}"/>
              </pc2:cmMkLst>
            </pc226:cmChg>
          </p:ext>
        </pc:extLst>
      </pc:sldChg>
      <pc:sldChg chg="modSp mod">
        <pc:chgData name="Daniela Aldescu (VERTIK)" userId="02d38be3-87d1-4341-8ad8-edc61badf429" providerId="ADAL" clId="{377C5AFF-8678-449D-B2F3-5AD2378A07B1}" dt="2024-03-03T12:31:41.593" v="343" actId="20577"/>
        <pc:sldMkLst>
          <pc:docMk/>
          <pc:sldMk cId="3635024869" sldId="873"/>
        </pc:sldMkLst>
        <pc:spChg chg="mod">
          <ac:chgData name="Daniela Aldescu (VERTIK)" userId="02d38be3-87d1-4341-8ad8-edc61badf429" providerId="ADAL" clId="{377C5AFF-8678-449D-B2F3-5AD2378A07B1}" dt="2024-03-03T12:31:41.593" v="343" actId="20577"/>
          <ac:spMkLst>
            <pc:docMk/>
            <pc:sldMk cId="3635024869" sldId="873"/>
            <ac:spMk id="15" creationId="{5CD1CDBF-35F1-86E6-E956-E8C90900813B}"/>
          </ac:spMkLst>
        </pc:spChg>
      </pc:sldChg>
      <pc:sldChg chg="modSp mod">
        <pc:chgData name="Daniela Aldescu (VERTIK)" userId="02d38be3-87d1-4341-8ad8-edc61badf429" providerId="ADAL" clId="{377C5AFF-8678-449D-B2F3-5AD2378A07B1}" dt="2024-02-21T16:03:08.297" v="181" actId="20577"/>
        <pc:sldMkLst>
          <pc:docMk/>
          <pc:sldMk cId="1355394468" sldId="877"/>
        </pc:sldMkLst>
        <pc:spChg chg="mod">
          <ac:chgData name="Daniela Aldescu (VERTIK)" userId="02d38be3-87d1-4341-8ad8-edc61badf429" providerId="ADAL" clId="{377C5AFF-8678-449D-B2F3-5AD2378A07B1}" dt="2024-02-21T16:03:08.297" v="181" actId="20577"/>
          <ac:spMkLst>
            <pc:docMk/>
            <pc:sldMk cId="1355394468" sldId="877"/>
            <ac:spMk id="3" creationId="{1BC2190C-3180-5198-75CD-8736AE39A6DB}"/>
          </ac:spMkLst>
        </pc:spChg>
      </pc:sldChg>
      <pc:sldChg chg="modSp mod">
        <pc:chgData name="Daniela Aldescu (VERTIK)" userId="02d38be3-87d1-4341-8ad8-edc61badf429" providerId="ADAL" clId="{377C5AFF-8678-449D-B2F3-5AD2378A07B1}" dt="2024-02-21T16:03:20.104" v="193" actId="20577"/>
        <pc:sldMkLst>
          <pc:docMk/>
          <pc:sldMk cId="2856343780" sldId="878"/>
        </pc:sldMkLst>
        <pc:spChg chg="mod">
          <ac:chgData name="Daniela Aldescu (VERTIK)" userId="02d38be3-87d1-4341-8ad8-edc61badf429" providerId="ADAL" clId="{377C5AFF-8678-449D-B2F3-5AD2378A07B1}" dt="2024-02-21T16:03:20.104" v="193" actId="20577"/>
          <ac:spMkLst>
            <pc:docMk/>
            <pc:sldMk cId="2856343780" sldId="878"/>
            <ac:spMk id="3" creationId="{5BD2FF3C-378E-4A0E-A7D9-BCBE3DC7AC2E}"/>
          </ac:spMkLst>
        </pc:spChg>
      </pc:sldChg>
      <pc:sldChg chg="modSp mod">
        <pc:chgData name="Daniela Aldescu (VERTIK)" userId="02d38be3-87d1-4341-8ad8-edc61badf429" providerId="ADAL" clId="{377C5AFF-8678-449D-B2F3-5AD2378A07B1}" dt="2024-02-21T16:11:25.233" v="241" actId="20577"/>
        <pc:sldMkLst>
          <pc:docMk/>
          <pc:sldMk cId="4252756259" sldId="879"/>
        </pc:sldMkLst>
        <pc:spChg chg="mod">
          <ac:chgData name="Daniela Aldescu (VERTIK)" userId="02d38be3-87d1-4341-8ad8-edc61badf429" providerId="ADAL" clId="{377C5AFF-8678-449D-B2F3-5AD2378A07B1}" dt="2024-02-21T16:11:25.233" v="241" actId="20577"/>
          <ac:spMkLst>
            <pc:docMk/>
            <pc:sldMk cId="4252756259" sldId="879"/>
            <ac:spMk id="3" creationId="{9BAE7605-280F-578F-F95D-2F190907BC86}"/>
          </ac:spMkLst>
        </pc:spChg>
      </pc:sldChg>
      <pc:sldChg chg="modSp mod">
        <pc:chgData name="Daniela Aldescu (VERTIK)" userId="02d38be3-87d1-4341-8ad8-edc61badf429" providerId="ADAL" clId="{377C5AFF-8678-449D-B2F3-5AD2378A07B1}" dt="2024-02-21T16:03:04.140" v="177" actId="20577"/>
        <pc:sldMkLst>
          <pc:docMk/>
          <pc:sldMk cId="2515426780" sldId="881"/>
        </pc:sldMkLst>
        <pc:spChg chg="mod">
          <ac:chgData name="Daniela Aldescu (VERTIK)" userId="02d38be3-87d1-4341-8ad8-edc61badf429" providerId="ADAL" clId="{377C5AFF-8678-449D-B2F3-5AD2378A07B1}" dt="2024-02-21T16:03:04.140" v="177" actId="20577"/>
          <ac:spMkLst>
            <pc:docMk/>
            <pc:sldMk cId="2515426780" sldId="881"/>
            <ac:spMk id="3" creationId="{D923DC5F-EF17-DF7D-63BB-C39C75CD99BE}"/>
          </ac:spMkLst>
        </pc:spChg>
        <pc:spChg chg="mod">
          <ac:chgData name="Daniela Aldescu (VERTIK)" userId="02d38be3-87d1-4341-8ad8-edc61badf429" providerId="ADAL" clId="{377C5AFF-8678-449D-B2F3-5AD2378A07B1}" dt="2024-02-21T15:59:14.239" v="63" actId="20577"/>
          <ac:spMkLst>
            <pc:docMk/>
            <pc:sldMk cId="2515426780" sldId="881"/>
            <ac:spMk id="4" creationId="{6442D791-2FFA-A502-7ACA-0892E9AD7C35}"/>
          </ac:spMkLst>
        </pc:spChg>
        <pc:spChg chg="mod">
          <ac:chgData name="Daniela Aldescu (VERTIK)" userId="02d38be3-87d1-4341-8ad8-edc61badf429" providerId="ADAL" clId="{377C5AFF-8678-449D-B2F3-5AD2378A07B1}" dt="2024-02-21T15:58:05.216" v="31" actId="1076"/>
          <ac:spMkLst>
            <pc:docMk/>
            <pc:sldMk cId="2515426780" sldId="881"/>
            <ac:spMk id="8" creationId="{1C9E8CB8-878F-39CA-B5F0-BF2F50CA3755}"/>
          </ac:spMkLst>
        </pc:spChg>
        <pc:spChg chg="mod">
          <ac:chgData name="Daniela Aldescu (VERTIK)" userId="02d38be3-87d1-4341-8ad8-edc61badf429" providerId="ADAL" clId="{377C5AFF-8678-449D-B2F3-5AD2378A07B1}" dt="2024-02-21T15:58:05.216" v="31" actId="1076"/>
          <ac:spMkLst>
            <pc:docMk/>
            <pc:sldMk cId="2515426780" sldId="881"/>
            <ac:spMk id="9" creationId="{66413D94-0A7C-DB68-B67F-E4FCC2B5F8DA}"/>
          </ac:spMkLst>
        </pc:spChg>
        <pc:spChg chg="mod">
          <ac:chgData name="Daniela Aldescu (VERTIK)" userId="02d38be3-87d1-4341-8ad8-edc61badf429" providerId="ADAL" clId="{377C5AFF-8678-449D-B2F3-5AD2378A07B1}" dt="2024-02-21T15:57:57.702" v="30" actId="1076"/>
          <ac:spMkLst>
            <pc:docMk/>
            <pc:sldMk cId="2515426780" sldId="881"/>
            <ac:spMk id="14" creationId="{1FB9C37D-37A4-88D7-AF68-3C86BD515A0A}"/>
          </ac:spMkLst>
        </pc:spChg>
        <pc:spChg chg="mod">
          <ac:chgData name="Daniela Aldescu (VERTIK)" userId="02d38be3-87d1-4341-8ad8-edc61badf429" providerId="ADAL" clId="{377C5AFF-8678-449D-B2F3-5AD2378A07B1}" dt="2024-02-21T16:00:50.455" v="107" actId="20577"/>
          <ac:spMkLst>
            <pc:docMk/>
            <pc:sldMk cId="2515426780" sldId="881"/>
            <ac:spMk id="21" creationId="{7569014F-96BD-8AEC-A441-CD56236A1366}"/>
          </ac:spMkLst>
        </pc:spChg>
        <pc:spChg chg="mod">
          <ac:chgData name="Daniela Aldescu (VERTIK)" userId="02d38be3-87d1-4341-8ad8-edc61badf429" providerId="ADAL" clId="{377C5AFF-8678-449D-B2F3-5AD2378A07B1}" dt="2024-02-21T15:58:08.457" v="32" actId="1076"/>
          <ac:spMkLst>
            <pc:docMk/>
            <pc:sldMk cId="2515426780" sldId="881"/>
            <ac:spMk id="26" creationId="{36C780AD-346C-8070-DDA5-7E6D8D63734B}"/>
          </ac:spMkLst>
        </pc:spChg>
        <pc:spChg chg="mod">
          <ac:chgData name="Daniela Aldescu (VERTIK)" userId="02d38be3-87d1-4341-8ad8-edc61badf429" providerId="ADAL" clId="{377C5AFF-8678-449D-B2F3-5AD2378A07B1}" dt="2024-02-21T15:59:17.681" v="64" actId="20577"/>
          <ac:spMkLst>
            <pc:docMk/>
            <pc:sldMk cId="2515426780" sldId="881"/>
            <ac:spMk id="27" creationId="{DB81161E-43C8-8671-938D-37F0F5B9FEC4}"/>
          </ac:spMkLst>
        </pc:spChg>
        <pc:spChg chg="mod">
          <ac:chgData name="Daniela Aldescu (VERTIK)" userId="02d38be3-87d1-4341-8ad8-edc61badf429" providerId="ADAL" clId="{377C5AFF-8678-449D-B2F3-5AD2378A07B1}" dt="2024-02-21T15:58:05.216" v="31" actId="1076"/>
          <ac:spMkLst>
            <pc:docMk/>
            <pc:sldMk cId="2515426780" sldId="881"/>
            <ac:spMk id="28" creationId="{B5C74BFF-6893-A5B2-32A0-E5A7AE3EE525}"/>
          </ac:spMkLst>
        </pc:spChg>
        <pc:spChg chg="mod">
          <ac:chgData name="Daniela Aldescu (VERTIK)" userId="02d38be3-87d1-4341-8ad8-edc61badf429" providerId="ADAL" clId="{377C5AFF-8678-449D-B2F3-5AD2378A07B1}" dt="2024-02-21T16:00:47.779" v="103" actId="20577"/>
          <ac:spMkLst>
            <pc:docMk/>
            <pc:sldMk cId="2515426780" sldId="881"/>
            <ac:spMk id="29" creationId="{9D90A544-876D-D241-1499-536585199ED8}"/>
          </ac:spMkLst>
        </pc:spChg>
        <pc:spChg chg="mod">
          <ac:chgData name="Daniela Aldescu (VERTIK)" userId="02d38be3-87d1-4341-8ad8-edc61badf429" providerId="ADAL" clId="{377C5AFF-8678-449D-B2F3-5AD2378A07B1}" dt="2024-02-21T15:58:05.216" v="31" actId="1076"/>
          <ac:spMkLst>
            <pc:docMk/>
            <pc:sldMk cId="2515426780" sldId="881"/>
            <ac:spMk id="35" creationId="{905D52D3-08AA-0BCE-DBF8-C9BEED4EFBE6}"/>
          </ac:spMkLst>
        </pc:spChg>
      </pc:sldChg>
      <pc:sldChg chg="modSp mod">
        <pc:chgData name="Daniela Aldescu (VERTIK)" userId="02d38be3-87d1-4341-8ad8-edc61badf429" providerId="ADAL" clId="{377C5AFF-8678-449D-B2F3-5AD2378A07B1}" dt="2024-03-03T12:16:40.096" v="323" actId="20577"/>
        <pc:sldMkLst>
          <pc:docMk/>
          <pc:sldMk cId="1940230722" sldId="882"/>
        </pc:sldMkLst>
        <pc:spChg chg="mod">
          <ac:chgData name="Daniela Aldescu (VERTIK)" userId="02d38be3-87d1-4341-8ad8-edc61badf429" providerId="ADAL" clId="{377C5AFF-8678-449D-B2F3-5AD2378A07B1}" dt="2024-02-21T16:02:59.557" v="173" actId="20577"/>
          <ac:spMkLst>
            <pc:docMk/>
            <pc:sldMk cId="1940230722" sldId="882"/>
            <ac:spMk id="3" creationId="{981D99AE-4054-A10A-3190-9C6267C99D43}"/>
          </ac:spMkLst>
        </pc:spChg>
        <pc:spChg chg="mod">
          <ac:chgData name="Daniela Aldescu (VERTIK)" userId="02d38be3-87d1-4341-8ad8-edc61badf429" providerId="ADAL" clId="{377C5AFF-8678-449D-B2F3-5AD2378A07B1}" dt="2024-03-03T12:15:16.167" v="317" actId="20577"/>
          <ac:spMkLst>
            <pc:docMk/>
            <pc:sldMk cId="1940230722" sldId="882"/>
            <ac:spMk id="8" creationId="{F6F0C995-C890-2525-31E0-35D400AD30E0}"/>
          </ac:spMkLst>
        </pc:spChg>
        <pc:spChg chg="mod">
          <ac:chgData name="Daniela Aldescu (VERTIK)" userId="02d38be3-87d1-4341-8ad8-edc61badf429" providerId="ADAL" clId="{377C5AFF-8678-449D-B2F3-5AD2378A07B1}" dt="2024-02-21T16:02:49.645" v="165" actId="20577"/>
          <ac:spMkLst>
            <pc:docMk/>
            <pc:sldMk cId="1940230722" sldId="882"/>
            <ac:spMk id="19" creationId="{DDAA8CFA-75DC-23D5-4524-2D47333D37F5}"/>
          </ac:spMkLst>
        </pc:spChg>
        <pc:spChg chg="mod">
          <ac:chgData name="Daniela Aldescu (VERTIK)" userId="02d38be3-87d1-4341-8ad8-edc61badf429" providerId="ADAL" clId="{377C5AFF-8678-449D-B2F3-5AD2378A07B1}" dt="2024-02-21T16:00:53.807" v="111" actId="20577"/>
          <ac:spMkLst>
            <pc:docMk/>
            <pc:sldMk cId="1940230722" sldId="882"/>
            <ac:spMk id="20" creationId="{45BFF1FB-77D0-2849-0A91-D79A834DD50F}"/>
          </ac:spMkLst>
        </pc:spChg>
        <pc:spChg chg="mod">
          <ac:chgData name="Daniela Aldescu (VERTIK)" userId="02d38be3-87d1-4341-8ad8-edc61badf429" providerId="ADAL" clId="{377C5AFF-8678-449D-B2F3-5AD2378A07B1}" dt="2024-02-21T16:00:41.390" v="102" actId="20577"/>
          <ac:spMkLst>
            <pc:docMk/>
            <pc:sldMk cId="1940230722" sldId="882"/>
            <ac:spMk id="22" creationId="{BA6B3DFF-848F-9D15-6A7B-F66D5FF320DD}"/>
          </ac:spMkLst>
        </pc:spChg>
        <pc:spChg chg="mod">
          <ac:chgData name="Daniela Aldescu (VERTIK)" userId="02d38be3-87d1-4341-8ad8-edc61badf429" providerId="ADAL" clId="{377C5AFF-8678-449D-B2F3-5AD2378A07B1}" dt="2024-03-03T12:16:40.096" v="323" actId="20577"/>
          <ac:spMkLst>
            <pc:docMk/>
            <pc:sldMk cId="1940230722" sldId="882"/>
            <ac:spMk id="31" creationId="{DD64F8FB-1877-3984-735B-EA492590C04A}"/>
          </ac:spMkLst>
        </pc:spChg>
        <pc:spChg chg="mod">
          <ac:chgData name="Daniela Aldescu (VERTIK)" userId="02d38be3-87d1-4341-8ad8-edc61badf429" providerId="ADAL" clId="{377C5AFF-8678-449D-B2F3-5AD2378A07B1}" dt="2024-02-21T15:59:09.699" v="62" actId="20577"/>
          <ac:spMkLst>
            <pc:docMk/>
            <pc:sldMk cId="1940230722" sldId="882"/>
            <ac:spMk id="35" creationId="{1420ADA1-CAC7-234C-900D-6A1F6DE4DFD7}"/>
          </ac:spMkLst>
        </pc:spChg>
      </pc:sldChg>
      <pc:sldChg chg="modSp mod">
        <pc:chgData name="Daniela Aldescu (VERTIK)" userId="02d38be3-87d1-4341-8ad8-edc61badf429" providerId="ADAL" clId="{377C5AFF-8678-449D-B2F3-5AD2378A07B1}" dt="2024-03-03T12:20:46.005" v="331" actId="20577"/>
        <pc:sldMkLst>
          <pc:docMk/>
          <pc:sldMk cId="89153440" sldId="883"/>
        </pc:sldMkLst>
        <pc:spChg chg="mod">
          <ac:chgData name="Daniela Aldescu (VERTIK)" userId="02d38be3-87d1-4341-8ad8-edc61badf429" providerId="ADAL" clId="{377C5AFF-8678-449D-B2F3-5AD2378A07B1}" dt="2024-02-21T16:12:43.974" v="278"/>
          <ac:spMkLst>
            <pc:docMk/>
            <pc:sldMk cId="89153440" sldId="883"/>
            <ac:spMk id="13" creationId="{328E4EE8-A5B5-3140-CD14-7EBB3306A737}"/>
          </ac:spMkLst>
        </pc:spChg>
        <pc:spChg chg="mod">
          <ac:chgData name="Daniela Aldescu (VERTIK)" userId="02d38be3-87d1-4341-8ad8-edc61badf429" providerId="ADAL" clId="{377C5AFF-8678-449D-B2F3-5AD2378A07B1}" dt="2024-03-03T12:20:46.005" v="331" actId="20577"/>
          <ac:spMkLst>
            <pc:docMk/>
            <pc:sldMk cId="89153440" sldId="883"/>
            <ac:spMk id="15" creationId="{1A32ADC2-543C-67B4-CBAA-B17579B13878}"/>
          </ac:spMkLst>
        </pc:spChg>
      </pc:sldChg>
      <pc:sldChg chg="modSp mod">
        <pc:chgData name="Daniela Aldescu (VERTIK)" userId="02d38be3-87d1-4341-8ad8-edc61badf429" providerId="ADAL" clId="{377C5AFF-8678-449D-B2F3-5AD2378A07B1}" dt="2024-02-21T16:12:39.871" v="277"/>
        <pc:sldMkLst>
          <pc:docMk/>
          <pc:sldMk cId="2398326637" sldId="884"/>
        </pc:sldMkLst>
        <pc:spChg chg="mod">
          <ac:chgData name="Daniela Aldescu (VERTIK)" userId="02d38be3-87d1-4341-8ad8-edc61badf429" providerId="ADAL" clId="{377C5AFF-8678-449D-B2F3-5AD2378A07B1}" dt="2024-02-21T16:12:39.871" v="277"/>
          <ac:spMkLst>
            <pc:docMk/>
            <pc:sldMk cId="2398326637" sldId="884"/>
            <ac:spMk id="3" creationId="{7723AF68-6176-EF6D-93BD-A263C7AD19C3}"/>
          </ac:spMkLst>
        </pc:spChg>
      </pc:sldChg>
      <pc:sldChg chg="modSp mod">
        <pc:chgData name="Daniela Aldescu (VERTIK)" userId="02d38be3-87d1-4341-8ad8-edc61badf429" providerId="ADAL" clId="{377C5AFF-8678-449D-B2F3-5AD2378A07B1}" dt="2024-02-21T16:12:35.710" v="276"/>
        <pc:sldMkLst>
          <pc:docMk/>
          <pc:sldMk cId="1145755566" sldId="885"/>
        </pc:sldMkLst>
        <pc:spChg chg="mod">
          <ac:chgData name="Daniela Aldescu (VERTIK)" userId="02d38be3-87d1-4341-8ad8-edc61badf429" providerId="ADAL" clId="{377C5AFF-8678-449D-B2F3-5AD2378A07B1}" dt="2024-02-21T16:09:17.571" v="233" actId="20577"/>
          <ac:spMkLst>
            <pc:docMk/>
            <pc:sldMk cId="1145755566" sldId="885"/>
            <ac:spMk id="8" creationId="{170B5503-64E7-B4B3-1622-F11F9BC0DDDF}"/>
          </ac:spMkLst>
        </pc:spChg>
        <pc:spChg chg="mod">
          <ac:chgData name="Daniela Aldescu (VERTIK)" userId="02d38be3-87d1-4341-8ad8-edc61badf429" providerId="ADAL" clId="{377C5AFF-8678-449D-B2F3-5AD2378A07B1}" dt="2024-02-21T16:12:35.710" v="276"/>
          <ac:spMkLst>
            <pc:docMk/>
            <pc:sldMk cId="1145755566" sldId="885"/>
            <ac:spMk id="10" creationId="{0A24D7E5-8870-76A8-2255-0CF71DB7AF5D}"/>
          </ac:spMkLst>
        </pc:spChg>
      </pc:sldChg>
      <pc:sldChg chg="modSp mod">
        <pc:chgData name="Daniela Aldescu (VERTIK)" userId="02d38be3-87d1-4341-8ad8-edc61badf429" providerId="ADAL" clId="{377C5AFF-8678-449D-B2F3-5AD2378A07B1}" dt="2024-02-21T16:12:23.927" v="273"/>
        <pc:sldMkLst>
          <pc:docMk/>
          <pc:sldMk cId="3156560720" sldId="887"/>
        </pc:sldMkLst>
        <pc:spChg chg="mod">
          <ac:chgData name="Daniela Aldescu (VERTIK)" userId="02d38be3-87d1-4341-8ad8-edc61badf429" providerId="ADAL" clId="{377C5AFF-8678-449D-B2F3-5AD2378A07B1}" dt="2024-02-21T16:12:23.927" v="273"/>
          <ac:spMkLst>
            <pc:docMk/>
            <pc:sldMk cId="3156560720" sldId="887"/>
            <ac:spMk id="9" creationId="{F7260CA2-7C4F-722B-9AE9-17128FA36F38}"/>
          </ac:spMkLst>
        </pc:spChg>
      </pc:sldChg>
      <pc:sldChg chg="modSp mod">
        <pc:chgData name="Daniela Aldescu (VERTIK)" userId="02d38be3-87d1-4341-8ad8-edc61badf429" providerId="ADAL" clId="{377C5AFF-8678-449D-B2F3-5AD2378A07B1}" dt="2024-02-21T16:11:34.217" v="249" actId="20577"/>
        <pc:sldMkLst>
          <pc:docMk/>
          <pc:sldMk cId="1528399585" sldId="888"/>
        </pc:sldMkLst>
        <pc:spChg chg="mod">
          <ac:chgData name="Daniela Aldescu (VERTIK)" userId="02d38be3-87d1-4341-8ad8-edc61badf429" providerId="ADAL" clId="{377C5AFF-8678-449D-B2F3-5AD2378A07B1}" dt="2024-02-21T16:11:34.217" v="249" actId="20577"/>
          <ac:spMkLst>
            <pc:docMk/>
            <pc:sldMk cId="1528399585" sldId="888"/>
            <ac:spMk id="8" creationId="{7D6BBA61-0B7D-EFED-0A72-AC3E545732BF}"/>
          </ac:spMkLst>
        </pc:spChg>
      </pc:sldChg>
      <pc:sldChg chg="modSp mod">
        <pc:chgData name="Daniela Aldescu (VERTIK)" userId="02d38be3-87d1-4341-8ad8-edc61badf429" providerId="ADAL" clId="{377C5AFF-8678-449D-B2F3-5AD2378A07B1}" dt="2024-02-21T16:11:44.951" v="266" actId="20577"/>
        <pc:sldMkLst>
          <pc:docMk/>
          <pc:sldMk cId="1979594250" sldId="889"/>
        </pc:sldMkLst>
        <pc:spChg chg="mod">
          <ac:chgData name="Daniela Aldescu (VERTIK)" userId="02d38be3-87d1-4341-8ad8-edc61badf429" providerId="ADAL" clId="{377C5AFF-8678-449D-B2F3-5AD2378A07B1}" dt="2024-02-21T16:11:44.951" v="266" actId="20577"/>
          <ac:spMkLst>
            <pc:docMk/>
            <pc:sldMk cId="1979594250" sldId="889"/>
            <ac:spMk id="3" creationId="{CB4EA4C8-28AD-3EA3-E78C-28D0D799BA86}"/>
          </ac:spMkLst>
        </pc:spChg>
      </pc:sldChg>
      <pc:sldChg chg="modSp mod">
        <pc:chgData name="Daniela Aldescu (VERTIK)" userId="02d38be3-87d1-4341-8ad8-edc61badf429" providerId="ADAL" clId="{377C5AFF-8678-449D-B2F3-5AD2378A07B1}" dt="2024-02-21T16:12:30.903" v="275"/>
        <pc:sldMkLst>
          <pc:docMk/>
          <pc:sldMk cId="1791343432" sldId="890"/>
        </pc:sldMkLst>
        <pc:spChg chg="mod">
          <ac:chgData name="Daniela Aldescu (VERTIK)" userId="02d38be3-87d1-4341-8ad8-edc61badf429" providerId="ADAL" clId="{377C5AFF-8678-449D-B2F3-5AD2378A07B1}" dt="2024-02-21T16:12:30.903" v="275"/>
          <ac:spMkLst>
            <pc:docMk/>
            <pc:sldMk cId="1791343432" sldId="890"/>
            <ac:spMk id="5" creationId="{31C1B903-C43E-8466-83EE-194AA82148F3}"/>
          </ac:spMkLst>
        </pc:spChg>
      </pc:sldChg>
      <pc:sldChg chg="modSp mod">
        <pc:chgData name="Daniela Aldescu (VERTIK)" userId="02d38be3-87d1-4341-8ad8-edc61badf429" providerId="ADAL" clId="{377C5AFF-8678-449D-B2F3-5AD2378A07B1}" dt="2024-02-21T16:11:52.131" v="267"/>
        <pc:sldMkLst>
          <pc:docMk/>
          <pc:sldMk cId="3188544936" sldId="891"/>
        </pc:sldMkLst>
        <pc:spChg chg="mod">
          <ac:chgData name="Daniela Aldescu (VERTIK)" userId="02d38be3-87d1-4341-8ad8-edc61badf429" providerId="ADAL" clId="{377C5AFF-8678-449D-B2F3-5AD2378A07B1}" dt="2024-02-21T16:11:52.131" v="267"/>
          <ac:spMkLst>
            <pc:docMk/>
            <pc:sldMk cId="3188544936" sldId="891"/>
            <ac:spMk id="17" creationId="{5014A2FD-FE2B-209E-8B8F-FACC767286C0}"/>
          </ac:spMkLst>
        </pc:spChg>
      </pc:sldChg>
      <pc:sldChg chg="modSp mod">
        <pc:chgData name="Daniela Aldescu (VERTIK)" userId="02d38be3-87d1-4341-8ad8-edc61badf429" providerId="ADAL" clId="{377C5AFF-8678-449D-B2F3-5AD2378A07B1}" dt="2024-03-03T12:28:10.018" v="341" actId="20577"/>
        <pc:sldMkLst>
          <pc:docMk/>
          <pc:sldMk cId="57550090" sldId="892"/>
        </pc:sldMkLst>
        <pc:spChg chg="mod">
          <ac:chgData name="Daniela Aldescu (VERTIK)" userId="02d38be3-87d1-4341-8ad8-edc61badf429" providerId="ADAL" clId="{377C5AFF-8678-449D-B2F3-5AD2378A07B1}" dt="2024-03-03T12:28:10.018" v="341" actId="20577"/>
          <ac:spMkLst>
            <pc:docMk/>
            <pc:sldMk cId="57550090" sldId="892"/>
            <ac:spMk id="8" creationId="{33F5234C-EEEF-808F-3BF6-17A9E1F0E418}"/>
          </ac:spMkLst>
        </pc:spChg>
      </pc:sldChg>
    </pc:docChg>
  </pc:docChgLst>
  <pc:docChgLst>
    <pc:chgData name="Daniela Aldescu (VERTIK)" userId="02d38be3-87d1-4341-8ad8-edc61badf429" providerId="ADAL" clId="{698E57A8-FAD3-4C68-9AC1-1D99E10CBB78}"/>
    <pc:docChg chg="modSld">
      <pc:chgData name="Daniela Aldescu (VERTIK)" userId="02d38be3-87d1-4341-8ad8-edc61badf429" providerId="ADAL" clId="{698E57A8-FAD3-4C68-9AC1-1D99E10CBB78}" dt="2023-08-29T16:16:20.218" v="57" actId="20577"/>
      <pc:docMkLst>
        <pc:docMk/>
      </pc:docMkLst>
      <pc:sldChg chg="modSp mod">
        <pc:chgData name="Daniela Aldescu (VERTIK)" userId="02d38be3-87d1-4341-8ad8-edc61badf429" providerId="ADAL" clId="{698E57A8-FAD3-4C68-9AC1-1D99E10CBB78}" dt="2023-08-29T16:11:53.325" v="30" actId="20577"/>
        <pc:sldMkLst>
          <pc:docMk/>
          <pc:sldMk cId="2853054996" sldId="867"/>
        </pc:sldMkLst>
        <pc:spChg chg="mod">
          <ac:chgData name="Daniela Aldescu (VERTIK)" userId="02d38be3-87d1-4341-8ad8-edc61badf429" providerId="ADAL" clId="{698E57A8-FAD3-4C68-9AC1-1D99E10CBB78}" dt="2023-08-29T07:01:23.293" v="1" actId="20577"/>
          <ac:spMkLst>
            <pc:docMk/>
            <pc:sldMk cId="2853054996" sldId="867"/>
            <ac:spMk id="2" creationId="{8ADE940D-E2D0-F0E6-8616-E8792071E07B}"/>
          </ac:spMkLst>
        </pc:spChg>
        <pc:spChg chg="mod">
          <ac:chgData name="Daniela Aldescu (VERTIK)" userId="02d38be3-87d1-4341-8ad8-edc61badf429" providerId="ADAL" clId="{698E57A8-FAD3-4C68-9AC1-1D99E10CBB78}" dt="2023-08-29T16:11:53.325" v="30" actId="20577"/>
          <ac:spMkLst>
            <pc:docMk/>
            <pc:sldMk cId="2853054996" sldId="867"/>
            <ac:spMk id="20" creationId="{05519B4D-C913-37D8-D90B-37D5F6EFE7B1}"/>
          </ac:spMkLst>
        </pc:spChg>
      </pc:sldChg>
      <pc:sldChg chg="modSp mod">
        <pc:chgData name="Daniela Aldescu (VERTIK)" userId="02d38be3-87d1-4341-8ad8-edc61badf429" providerId="ADAL" clId="{698E57A8-FAD3-4C68-9AC1-1D99E10CBB78}" dt="2023-08-29T16:12:52.385" v="41" actId="1035"/>
        <pc:sldMkLst>
          <pc:docMk/>
          <pc:sldMk cId="1660825719" sldId="868"/>
        </pc:sldMkLst>
        <pc:spChg chg="mod">
          <ac:chgData name="Daniela Aldescu (VERTIK)" userId="02d38be3-87d1-4341-8ad8-edc61badf429" providerId="ADAL" clId="{698E57A8-FAD3-4C68-9AC1-1D99E10CBB78}" dt="2023-08-29T16:12:52.385" v="41" actId="1035"/>
          <ac:spMkLst>
            <pc:docMk/>
            <pc:sldMk cId="1660825719" sldId="868"/>
            <ac:spMk id="8" creationId="{27A5CF46-3B16-908E-96B2-DA3557272D02}"/>
          </ac:spMkLst>
        </pc:spChg>
        <pc:spChg chg="mod">
          <ac:chgData name="Daniela Aldescu (VERTIK)" userId="02d38be3-87d1-4341-8ad8-edc61badf429" providerId="ADAL" clId="{698E57A8-FAD3-4C68-9AC1-1D99E10CBB78}" dt="2023-08-29T16:12:52.385" v="41" actId="1035"/>
          <ac:spMkLst>
            <pc:docMk/>
            <pc:sldMk cId="1660825719" sldId="868"/>
            <ac:spMk id="9" creationId="{16674D4D-D96E-9CEA-B0F0-90D217479ABE}"/>
          </ac:spMkLst>
        </pc:spChg>
      </pc:sldChg>
      <pc:sldChg chg="modSp mod">
        <pc:chgData name="Daniela Aldescu (VERTIK)" userId="02d38be3-87d1-4341-8ad8-edc61badf429" providerId="ADAL" clId="{698E57A8-FAD3-4C68-9AC1-1D99E10CBB78}" dt="2023-08-29T16:16:20.218" v="57" actId="20577"/>
        <pc:sldMkLst>
          <pc:docMk/>
          <pc:sldMk cId="4213750075" sldId="875"/>
        </pc:sldMkLst>
        <pc:spChg chg="mod">
          <ac:chgData name="Daniela Aldescu (VERTIK)" userId="02d38be3-87d1-4341-8ad8-edc61badf429" providerId="ADAL" clId="{698E57A8-FAD3-4C68-9AC1-1D99E10CBB78}" dt="2023-08-29T16:16:20.218" v="57" actId="20577"/>
          <ac:spMkLst>
            <pc:docMk/>
            <pc:sldMk cId="4213750075" sldId="875"/>
            <ac:spMk id="17" creationId="{E78674DA-3259-68BD-5AC1-B83540E95530}"/>
          </ac:spMkLst>
        </pc:spChg>
        <pc:spChg chg="mod">
          <ac:chgData name="Daniela Aldescu (VERTIK)" userId="02d38be3-87d1-4341-8ad8-edc61badf429" providerId="ADAL" clId="{698E57A8-FAD3-4C68-9AC1-1D99E10CBB78}" dt="2023-08-29T16:15:48.821" v="43" actId="20577"/>
          <ac:spMkLst>
            <pc:docMk/>
            <pc:sldMk cId="4213750075" sldId="875"/>
            <ac:spMk id="19" creationId="{A39E48E6-A961-AD3F-2926-826A7775947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vertiktogether-my.sharepoint.com/personal/mstanciu_vertikgroup_eu/Documents/Desktop/AQ%20H1-2023%20grafice%20eng.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vertiktogether-my.sharepoint.com/personal/daldescu_vertikgroup_eu/Documents/VERTIK%20Consultanta/2.Aquila/6.Evenimente%20cu%20investitorii%20&amp;%20Prezentari/Wood/2023/Tables%20Wood.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vertiktogether-my.sharepoint.com/personal/daldescu_vertikgroup_eu/Documents/VERTIK%20Consultanta/2.Aquila/6.Evenimente%20cu%20investitorii/Wood/2023/Tables%20Wood.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vertiktogether-my.sharepoint.com/personal/daldescu_vertikgroup_eu/Documents/VERTIK%20Consultanta/2.Aquila/6.Evenimente%20cu%20investitorii/Wood/2023/Tables%20Wood.xlsx" TargetMode="Externa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3.xml"/></Relationships>
</file>

<file path=ppt/charts/_rels/chart14.xml.rels><?xml version="1.0" encoding="UTF-8" standalone="yes"?>
<Relationships xmlns="http://schemas.openxmlformats.org/package/2006/relationships"><Relationship Id="rId3" Type="http://schemas.openxmlformats.org/officeDocument/2006/relationships/oleObject" Target="https://vertiktogether-my.sharepoint.com/personal/mstanciu_vertikgroup_eu/Documents/Desktop/Tables%20Wood.xlsx" TargetMode="Externa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4.xml"/></Relationships>
</file>

<file path=ppt/charts/_rels/chart15.xml.rels><?xml version="1.0" encoding="UTF-8" standalone="yes"?>
<Relationships xmlns="http://schemas.openxmlformats.org/package/2006/relationships"><Relationship Id="rId3" Type="http://schemas.openxmlformats.org/officeDocument/2006/relationships/oleObject" Target="https://vertiktogether-my.sharepoint.com/personal/daldescu_vertikgroup_eu/Documents/VERTIK%20Consultanta/2.Aquila/6.Evenimente%20cu%20investitorii/Wood/2023/Tables%20Wood.xlsx" TargetMode="Externa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5.xml"/></Relationships>
</file>

<file path=ppt/charts/_rels/chart2.xml.rels><?xml version="1.0" encoding="UTF-8" standalone="yes"?>
<Relationships xmlns="http://schemas.openxmlformats.org/package/2006/relationships"><Relationship Id="rId3" Type="http://schemas.openxmlformats.org/officeDocument/2006/relationships/oleObject" Target="https://vertiktogether-my.sharepoint.com/personal/mstanciu_vertikgroup_eu/Documents/Desktop/AQ%20H1-2023%20grafice%20eng.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vertiktogether-my.sharepoint.com/personal/mstanciu_vertikgroup_eu/Documents/Desktop/AQ%20H1-2023%20grafice%20eng.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vertiktogether-my.sharepoint.com/personal/daldescu_vertikgroup_eu/Documents/VERTIK%20Consultanta/2.Aquila/1.Raportari/T4%20&amp;FY%202023/Prezentare/AQ%20FY%202023%20grafice%20eng.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vertiktogether-my.sharepoint.com/personal/daldescu_vertikgroup_eu/Documents/VERTIK%20Consultanta/2.Aquila/1.Raportari/T4%20&amp;FY%202023/Prezentare/AQ%20FY%202023%20grafice%20eng.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oleObject" Target="https://vertiktogether-my.sharepoint.com/personal/daldescu_vertikgroup_eu/Documents/VERTIK%20Consultanta/2.Aquila/1.Raportari/T4%20&amp;FY%202023/Prezentare/AQ%20FY%202023%20grafice%20eng.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vertiktogether-my.sharepoint.com/personal/daldescu_vertikgroup_eu/Documents/VERTIK%20Consultanta/2.Aquila/1.Raportari/T4%20&amp;FY%202023/Prezentare/AQ_Grafice_Prez%20raportare%202022%20%20-RO.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vertiktogether-my.sharepoint.com/personal/daldescu_vertikgroup_eu/Documents/VERTIK%20Consultanta/2.Aquila/1.Raportari/T4%20&amp;FY%202023/Prezentare/AQ%20FY%202023%20grafice%20eng.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2.xml"/></Relationships>
</file>

<file path=ppt/charts/_rels/chart9.xml.rels><?xml version="1.0" encoding="UTF-8" standalone="yes"?>
<Relationships xmlns="http://schemas.openxmlformats.org/package/2006/relationships"><Relationship Id="rId3" Type="http://schemas.openxmlformats.org/officeDocument/2006/relationships/oleObject" Target="https://vertiktogether-my.sharepoint.com/personal/daldescu_vertikgroup_eu/Documents/VERTIK%20Consultanta/2.Aquila/6.Evenimente%20cu%20investitorii/Wood/2023/Tables%20Wood.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590152137530083"/>
          <c:y val="1.1992038042143988E-2"/>
          <c:w val="0.64979066092697324"/>
          <c:h val="0.89622390972891564"/>
        </c:manualLayout>
      </c:layout>
      <c:barChart>
        <c:barDir val="bar"/>
        <c:grouping val="clustered"/>
        <c:varyColors val="0"/>
        <c:ser>
          <c:idx val="0"/>
          <c:order val="0"/>
          <c:tx>
            <c:strRef>
              <c:f>'[AQ H1-2023 grafice eng.xlsx]Revenues'!$F$3</c:f>
              <c:strCache>
                <c:ptCount val="1"/>
                <c:pt idx="0">
                  <c:v>2023</c:v>
                </c:pt>
              </c:strCache>
            </c:strRef>
          </c:tx>
          <c:spPr>
            <a:solidFill>
              <a:srgbClr val="2F6EBA"/>
            </a:solidFill>
            <a:ln>
              <a:noFill/>
            </a:ln>
            <a:effectLst/>
          </c:spPr>
          <c:invertIfNegative val="0"/>
          <c:dLbls>
            <c:dLbl>
              <c:idx val="2"/>
              <c:tx>
                <c:rich>
                  <a:bodyPr/>
                  <a:lstStyle/>
                  <a:p>
                    <a:r>
                      <a:rPr lang="en-US" dirty="0"/>
                      <a:t>2,357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BDD-4EE3-8282-F9E4DA87D196}"/>
                </c:ext>
              </c:extLst>
            </c:dLbl>
            <c:dLbl>
              <c:idx val="3"/>
              <c:tx>
                <c:rich>
                  <a:bodyPr/>
                  <a:lstStyle/>
                  <a:p>
                    <a:r>
                      <a:rPr lang="en-US" dirty="0"/>
                      <a:t>2,510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BDD-4EE3-8282-F9E4DA87D196}"/>
                </c:ext>
              </c:extLst>
            </c:dLbl>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spc="0" baseline="0">
                    <a:solidFill>
                      <a:sysClr val="windowText" lastClr="000000"/>
                    </a:solidFill>
                    <a:latin typeface="Work Sans"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'[AQ H1-2023 grafice eng.xlsx]Revenues'!$E$4:$E$7</c:f>
              <c:strCache>
                <c:ptCount val="4"/>
                <c:pt idx="0">
                  <c:v>Transport </c:v>
                </c:pt>
                <c:pt idx="1">
                  <c:v>Logistics</c:v>
                </c:pt>
                <c:pt idx="2">
                  <c:v>Distribution</c:v>
                </c:pt>
                <c:pt idx="3">
                  <c:v>Total</c:v>
                </c:pt>
              </c:strCache>
            </c:strRef>
          </c:cat>
          <c:val>
            <c:numRef>
              <c:f>'[AQ H1-2023 grafice eng.xlsx]Revenues'!$F$4:$F$7</c:f>
              <c:numCache>
                <c:formatCode>0</c:formatCode>
                <c:ptCount val="4"/>
                <c:pt idx="0">
                  <c:v>65</c:v>
                </c:pt>
                <c:pt idx="1">
                  <c:v>88</c:v>
                </c:pt>
                <c:pt idx="2" formatCode="#,##0">
                  <c:v>2358</c:v>
                </c:pt>
                <c:pt idx="3" formatCode="#,##0">
                  <c:v>2511</c:v>
                </c:pt>
              </c:numCache>
            </c:numRef>
          </c:val>
          <c:extLst>
            <c:ext xmlns:c16="http://schemas.microsoft.com/office/drawing/2014/chart" uri="{C3380CC4-5D6E-409C-BE32-E72D297353CC}">
              <c16:uniqueId val="{00000000-CBDD-4EE3-8282-F9E4DA87D196}"/>
            </c:ext>
          </c:extLst>
        </c:ser>
        <c:ser>
          <c:idx val="1"/>
          <c:order val="1"/>
          <c:tx>
            <c:strRef>
              <c:f>'[AQ H1-2023 grafice eng.xlsx]Revenues'!$G$3</c:f>
              <c:strCache>
                <c:ptCount val="1"/>
                <c:pt idx="0">
                  <c:v>2022</c:v>
                </c:pt>
              </c:strCache>
            </c:strRef>
          </c:tx>
          <c:spPr>
            <a:solidFill>
              <a:srgbClr val="D1E7EE"/>
            </a:solidFill>
            <a:ln>
              <a:noFill/>
            </a:ln>
            <a:effectLst/>
          </c:spPr>
          <c:invertIfNegative val="0"/>
          <c:dLbls>
            <c:dLbl>
              <c:idx val="2"/>
              <c:tx>
                <c:rich>
                  <a:bodyPr/>
                  <a:lstStyle/>
                  <a:p>
                    <a:r>
                      <a:rPr lang="en-US" dirty="0"/>
                      <a:t>2,063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CBDD-4EE3-8282-F9E4DA87D196}"/>
                </c:ext>
              </c:extLst>
            </c:dLbl>
            <c:dLbl>
              <c:idx val="3"/>
              <c:tx>
                <c:rich>
                  <a:bodyPr/>
                  <a:lstStyle/>
                  <a:p>
                    <a:r>
                      <a:rPr lang="en-US" dirty="0"/>
                      <a:t>2,210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CBDD-4EE3-8282-F9E4DA87D196}"/>
                </c:ext>
              </c:extLst>
            </c:dLbl>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spc="0" baseline="0">
                    <a:solidFill>
                      <a:sysClr val="windowText" lastClr="000000"/>
                    </a:solidFill>
                    <a:latin typeface="Work Sans"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'[AQ H1-2023 grafice eng.xlsx]Revenues'!$E$4:$E$7</c:f>
              <c:strCache>
                <c:ptCount val="4"/>
                <c:pt idx="0">
                  <c:v>Transport </c:v>
                </c:pt>
                <c:pt idx="1">
                  <c:v>Logistics</c:v>
                </c:pt>
                <c:pt idx="2">
                  <c:v>Distribution</c:v>
                </c:pt>
                <c:pt idx="3">
                  <c:v>Total</c:v>
                </c:pt>
              </c:strCache>
            </c:strRef>
          </c:cat>
          <c:val>
            <c:numRef>
              <c:f>'[AQ H1-2023 grafice eng.xlsx]Revenues'!$G$4:$G$7</c:f>
              <c:numCache>
                <c:formatCode>0</c:formatCode>
                <c:ptCount val="4"/>
                <c:pt idx="0">
                  <c:v>68</c:v>
                </c:pt>
                <c:pt idx="1">
                  <c:v>79</c:v>
                </c:pt>
                <c:pt idx="2" formatCode="#,##0">
                  <c:v>2063</c:v>
                </c:pt>
                <c:pt idx="3" formatCode="#,##0">
                  <c:v>2210</c:v>
                </c:pt>
              </c:numCache>
            </c:numRef>
          </c:val>
          <c:extLst>
            <c:ext xmlns:c16="http://schemas.microsoft.com/office/drawing/2014/chart" uri="{C3380CC4-5D6E-409C-BE32-E72D297353CC}">
              <c16:uniqueId val="{00000001-CBDD-4EE3-8282-F9E4DA87D196}"/>
            </c:ext>
          </c:extLst>
        </c:ser>
        <c:dLbls>
          <c:dLblPos val="outEnd"/>
          <c:showLegendKey val="0"/>
          <c:showVal val="1"/>
          <c:showCatName val="0"/>
          <c:showSerName val="0"/>
          <c:showPercent val="0"/>
          <c:showBubbleSize val="0"/>
        </c:dLbls>
        <c:gapWidth val="182"/>
        <c:axId val="1447241680"/>
        <c:axId val="1447246480"/>
      </c:barChart>
      <c:catAx>
        <c:axId val="1447241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rtl="0">
              <a:defRPr lang="en-US" sz="1100" b="1" i="0" u="none" strike="noStrike" kern="1200" spc="0" baseline="0">
                <a:solidFill>
                  <a:sysClr val="windowText" lastClr="000000"/>
                </a:solidFill>
                <a:latin typeface="Work Sans" pitchFamily="2" charset="0"/>
                <a:ea typeface="+mn-ea"/>
                <a:cs typeface="+mn-cs"/>
              </a:defRPr>
            </a:pPr>
            <a:endParaRPr lang="en-US"/>
          </a:p>
        </c:txPr>
        <c:crossAx val="1447246480"/>
        <c:crosses val="autoZero"/>
        <c:auto val="1"/>
        <c:lblAlgn val="ctr"/>
        <c:lblOffset val="100"/>
        <c:noMultiLvlLbl val="0"/>
      </c:catAx>
      <c:valAx>
        <c:axId val="1447246480"/>
        <c:scaling>
          <c:orientation val="minMax"/>
        </c:scaling>
        <c:delete val="1"/>
        <c:axPos val="b"/>
        <c:numFmt formatCode="0" sourceLinked="1"/>
        <c:majorTickMark val="none"/>
        <c:minorTickMark val="none"/>
        <c:tickLblPos val="nextTo"/>
        <c:crossAx val="1447241680"/>
        <c:crosses val="autoZero"/>
        <c:crossBetween val="between"/>
      </c:valAx>
      <c:spPr>
        <a:noFill/>
        <a:ln>
          <a:noFill/>
        </a:ln>
        <a:effectLst/>
      </c:spPr>
    </c:plotArea>
    <c:legend>
      <c:legendPos val="r"/>
      <c:layout>
        <c:manualLayout>
          <c:xMode val="edge"/>
          <c:yMode val="edge"/>
          <c:x val="0.38016207349081366"/>
          <c:y val="0.84337890055409737"/>
          <c:w val="0.37261570428696411"/>
          <c:h val="0.15625109361329836"/>
        </c:manualLayout>
      </c:layout>
      <c:overlay val="0"/>
      <c:spPr>
        <a:noFill/>
        <a:ln>
          <a:noFill/>
        </a:ln>
        <a:effectLst/>
      </c:spPr>
      <c:txPr>
        <a:bodyPr rot="0" spcFirstLastPara="1" vertOverflow="ellipsis" vert="horz" wrap="square" anchor="ctr" anchorCtr="1"/>
        <a:lstStyle/>
        <a:p>
          <a:pPr algn="ctr" rtl="0">
            <a:defRPr lang="en-US" sz="1100" b="1" i="0" u="none" strike="noStrike" kern="1200" spc="0" baseline="0">
              <a:solidFill>
                <a:sysClr val="windowText" lastClr="000000"/>
              </a:solidFill>
              <a:latin typeface="Work Sans"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8.5369620059628476E-2"/>
          <c:y val="8.0822471659127718E-2"/>
          <c:w val="0.83666060189078317"/>
          <c:h val="0.6886379628078404"/>
        </c:manualLayout>
      </c:layout>
      <c:barChart>
        <c:barDir val="col"/>
        <c:grouping val="clustered"/>
        <c:varyColors val="0"/>
        <c:ser>
          <c:idx val="0"/>
          <c:order val="0"/>
          <c:tx>
            <c:strRef>
              <c:f>'[Tables Wood.xlsx]Distribution market'!$B$5</c:f>
              <c:strCache>
                <c:ptCount val="1"/>
                <c:pt idx="0">
                  <c:v>Turnover(RONb)</c:v>
                </c:pt>
              </c:strCache>
            </c:strRef>
          </c:tx>
          <c:spPr>
            <a:solidFill>
              <a:srgbClr val="2F6EBA"/>
            </a:solidFill>
            <a:ln>
              <a:noFill/>
            </a:ln>
            <a:effectLst/>
          </c:spPr>
          <c:invertIfNegative val="0"/>
          <c:dLbls>
            <c:dLbl>
              <c:idx val="0"/>
              <c:tx>
                <c:rich>
                  <a:bodyPr rot="0" spcFirstLastPara="1" vertOverflow="ellipsis" vert="horz" wrap="square" anchor="ctr" anchorCtr="0"/>
                  <a:lstStyle/>
                  <a:p>
                    <a:pPr algn="ctr" rtl="0">
                      <a:defRPr lang="en-US" sz="1100" b="1" i="0" u="none" strike="noStrike" kern="1200" baseline="0">
                        <a:solidFill>
                          <a:srgbClr val="011627"/>
                        </a:solidFill>
                        <a:latin typeface="Work Sans" panose="00000500000000000000" pitchFamily="50" charset="0"/>
                        <a:ea typeface="+mn-ea"/>
                        <a:cs typeface="Arial"/>
                      </a:defRPr>
                    </a:pPr>
                    <a:r>
                      <a:rPr lang="en-US"/>
                      <a:t>13.6</a:t>
                    </a:r>
                  </a:p>
                </c:rich>
              </c:tx>
              <c:spPr>
                <a:noFill/>
                <a:ln>
                  <a:noFill/>
                </a:ln>
                <a:effectLst/>
              </c:spPr>
              <c:txPr>
                <a:bodyPr rot="0" spcFirstLastPara="1" vertOverflow="ellipsis" vert="horz" wrap="square" anchor="ctr" anchorCtr="0"/>
                <a:lstStyle/>
                <a:p>
                  <a:pPr algn="ctr" rtl="0">
                    <a:defRPr lang="en-US" sz="1100" b="1" i="0" u="none" strike="noStrike" kern="1200" baseline="0">
                      <a:solidFill>
                        <a:srgbClr val="011627"/>
                      </a:solidFill>
                      <a:latin typeface="Work Sans" panose="00000500000000000000" pitchFamily="50" charset="0"/>
                      <a:ea typeface="+mn-ea"/>
                      <a:cs typeface="Arial"/>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A06-48F1-8811-F26728C725BA}"/>
                </c:ext>
              </c:extLst>
            </c:dLbl>
            <c:dLbl>
              <c:idx val="1"/>
              <c:tx>
                <c:rich>
                  <a:bodyPr rot="0" spcFirstLastPara="1" vertOverflow="ellipsis" vert="horz" wrap="square" anchor="ctr" anchorCtr="0"/>
                  <a:lstStyle/>
                  <a:p>
                    <a:pPr algn="ctr" rtl="0">
                      <a:defRPr lang="en-US" sz="1100" b="1" i="0" u="none" strike="noStrike" kern="1200" baseline="0">
                        <a:solidFill>
                          <a:srgbClr val="011627"/>
                        </a:solidFill>
                        <a:latin typeface="Work Sans" panose="00000500000000000000" pitchFamily="50" charset="0"/>
                        <a:ea typeface="+mn-ea"/>
                        <a:cs typeface="Arial"/>
                      </a:defRPr>
                    </a:pPr>
                    <a:r>
                      <a:rPr lang="en-US"/>
                      <a:t>14.6</a:t>
                    </a:r>
                  </a:p>
                </c:rich>
              </c:tx>
              <c:spPr>
                <a:noFill/>
                <a:ln>
                  <a:noFill/>
                </a:ln>
                <a:effectLst/>
              </c:spPr>
              <c:txPr>
                <a:bodyPr rot="0" spcFirstLastPara="1" vertOverflow="ellipsis" vert="horz" wrap="square" anchor="ctr" anchorCtr="0"/>
                <a:lstStyle/>
                <a:p>
                  <a:pPr algn="ctr" rtl="0">
                    <a:defRPr lang="en-US" sz="1100" b="1" i="0" u="none" strike="noStrike" kern="1200" baseline="0">
                      <a:solidFill>
                        <a:srgbClr val="011627"/>
                      </a:solidFill>
                      <a:latin typeface="Work Sans" panose="00000500000000000000" pitchFamily="50" charset="0"/>
                      <a:ea typeface="+mn-ea"/>
                      <a:cs typeface="Arial"/>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A06-48F1-8811-F26728C725BA}"/>
                </c:ext>
              </c:extLst>
            </c:dLbl>
            <c:dLbl>
              <c:idx val="2"/>
              <c:tx>
                <c:rich>
                  <a:bodyPr rot="0" spcFirstLastPara="1" vertOverflow="ellipsis" vert="horz" wrap="square" anchor="ctr" anchorCtr="0"/>
                  <a:lstStyle/>
                  <a:p>
                    <a:pPr algn="ctr" rtl="0">
                      <a:defRPr lang="en-US" sz="1100" b="1" i="0" u="none" strike="noStrike" kern="1200" baseline="0">
                        <a:solidFill>
                          <a:srgbClr val="011627"/>
                        </a:solidFill>
                        <a:latin typeface="Work Sans" panose="00000500000000000000" pitchFamily="50" charset="0"/>
                        <a:ea typeface="+mn-ea"/>
                        <a:cs typeface="Arial"/>
                      </a:defRPr>
                    </a:pPr>
                    <a:r>
                      <a:rPr lang="en-US"/>
                      <a:t>15.7</a:t>
                    </a:r>
                  </a:p>
                </c:rich>
              </c:tx>
              <c:spPr>
                <a:noFill/>
                <a:ln>
                  <a:noFill/>
                </a:ln>
                <a:effectLst/>
              </c:spPr>
              <c:txPr>
                <a:bodyPr rot="0" spcFirstLastPara="1" vertOverflow="ellipsis" vert="horz" wrap="square" anchor="ctr" anchorCtr="0"/>
                <a:lstStyle/>
                <a:p>
                  <a:pPr algn="ctr" rtl="0">
                    <a:defRPr lang="en-US" sz="1100" b="1" i="0" u="none" strike="noStrike" kern="1200" baseline="0">
                      <a:solidFill>
                        <a:srgbClr val="011627"/>
                      </a:solidFill>
                      <a:latin typeface="Work Sans" panose="00000500000000000000" pitchFamily="50" charset="0"/>
                      <a:ea typeface="+mn-ea"/>
                      <a:cs typeface="Arial"/>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9A06-48F1-8811-F26728C725BA}"/>
                </c:ext>
              </c:extLst>
            </c:dLbl>
            <c:dLbl>
              <c:idx val="3"/>
              <c:tx>
                <c:rich>
                  <a:bodyPr rot="0" spcFirstLastPara="1" vertOverflow="ellipsis" vert="horz" wrap="square" anchor="ctr" anchorCtr="0"/>
                  <a:lstStyle/>
                  <a:p>
                    <a:pPr algn="ctr" rtl="0">
                      <a:defRPr lang="en-US" sz="1100" b="1" i="0" u="none" strike="noStrike" kern="1200" baseline="0">
                        <a:solidFill>
                          <a:srgbClr val="011627"/>
                        </a:solidFill>
                        <a:latin typeface="Work Sans" panose="00000500000000000000" pitchFamily="50" charset="0"/>
                        <a:ea typeface="+mn-ea"/>
                        <a:cs typeface="Arial"/>
                      </a:defRPr>
                    </a:pPr>
                    <a:r>
                      <a:rPr lang="en-US"/>
                      <a:t>16.5</a:t>
                    </a:r>
                  </a:p>
                </c:rich>
              </c:tx>
              <c:spPr>
                <a:noFill/>
                <a:ln>
                  <a:noFill/>
                </a:ln>
                <a:effectLst/>
              </c:spPr>
              <c:txPr>
                <a:bodyPr rot="0" spcFirstLastPara="1" vertOverflow="ellipsis" vert="horz" wrap="square" anchor="ctr" anchorCtr="0"/>
                <a:lstStyle/>
                <a:p>
                  <a:pPr algn="ctr" rtl="0">
                    <a:defRPr lang="en-US" sz="1100" b="1" i="0" u="none" strike="noStrike" kern="1200" baseline="0">
                      <a:solidFill>
                        <a:srgbClr val="011627"/>
                      </a:solidFill>
                      <a:latin typeface="Work Sans" panose="00000500000000000000" pitchFamily="50" charset="0"/>
                      <a:ea typeface="+mn-ea"/>
                      <a:cs typeface="Arial"/>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9A06-48F1-8811-F26728C725BA}"/>
                </c:ext>
              </c:extLst>
            </c:dLbl>
            <c:dLbl>
              <c:idx val="4"/>
              <c:tx>
                <c:rich>
                  <a:bodyPr rot="0" spcFirstLastPara="1" vertOverflow="ellipsis" vert="horz" wrap="square" anchor="ctr" anchorCtr="0"/>
                  <a:lstStyle/>
                  <a:p>
                    <a:pPr algn="ctr" rtl="0">
                      <a:defRPr lang="en-US" sz="1100" b="1" i="0" u="none" strike="noStrike" kern="1200" baseline="0">
                        <a:solidFill>
                          <a:srgbClr val="011627"/>
                        </a:solidFill>
                        <a:latin typeface="Work Sans" panose="00000500000000000000" pitchFamily="50" charset="0"/>
                        <a:ea typeface="+mn-ea"/>
                        <a:cs typeface="Arial"/>
                      </a:defRPr>
                    </a:pPr>
                    <a:r>
                      <a:rPr lang="en-US"/>
                      <a:t>16.8</a:t>
                    </a:r>
                  </a:p>
                </c:rich>
              </c:tx>
              <c:spPr>
                <a:noFill/>
                <a:ln>
                  <a:noFill/>
                </a:ln>
                <a:effectLst/>
              </c:spPr>
              <c:txPr>
                <a:bodyPr rot="0" spcFirstLastPara="1" vertOverflow="ellipsis" vert="horz" wrap="square" anchor="ctr" anchorCtr="0"/>
                <a:lstStyle/>
                <a:p>
                  <a:pPr algn="ctr" rtl="0">
                    <a:defRPr lang="en-US" sz="1100" b="1" i="0" u="none" strike="noStrike" kern="1200" baseline="0">
                      <a:solidFill>
                        <a:srgbClr val="011627"/>
                      </a:solidFill>
                      <a:latin typeface="Work Sans" panose="00000500000000000000" pitchFamily="50" charset="0"/>
                      <a:ea typeface="+mn-ea"/>
                      <a:cs typeface="Arial"/>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9A06-48F1-8811-F26728C725BA}"/>
                </c:ext>
              </c:extLst>
            </c:dLbl>
            <c:dLbl>
              <c:idx val="5"/>
              <c:tx>
                <c:rich>
                  <a:bodyPr rot="0" spcFirstLastPara="1" vertOverflow="ellipsis" vert="horz" wrap="square" anchor="ctr" anchorCtr="0"/>
                  <a:lstStyle/>
                  <a:p>
                    <a:pPr algn="ctr" rtl="0">
                      <a:defRPr lang="en-US" sz="1100" b="1" i="0" u="none" strike="noStrike" kern="1200" baseline="0">
                        <a:solidFill>
                          <a:srgbClr val="011627"/>
                        </a:solidFill>
                        <a:latin typeface="Work Sans" panose="00000500000000000000" pitchFamily="50" charset="0"/>
                        <a:ea typeface="+mn-ea"/>
                        <a:cs typeface="Arial"/>
                      </a:defRPr>
                    </a:pPr>
                    <a:r>
                      <a:rPr lang="en-US"/>
                      <a:t>21.4</a:t>
                    </a:r>
                  </a:p>
                </c:rich>
              </c:tx>
              <c:spPr>
                <a:noFill/>
                <a:ln>
                  <a:noFill/>
                </a:ln>
                <a:effectLst/>
              </c:spPr>
              <c:txPr>
                <a:bodyPr rot="0" spcFirstLastPara="1" vertOverflow="ellipsis" vert="horz" wrap="square" anchor="ctr" anchorCtr="0"/>
                <a:lstStyle/>
                <a:p>
                  <a:pPr algn="ctr" rtl="0">
                    <a:defRPr lang="en-US" sz="1100" b="1" i="0" u="none" strike="noStrike" kern="1200" baseline="0">
                      <a:solidFill>
                        <a:srgbClr val="011627"/>
                      </a:solidFill>
                      <a:latin typeface="Work Sans" panose="00000500000000000000" pitchFamily="50" charset="0"/>
                      <a:ea typeface="+mn-ea"/>
                      <a:cs typeface="Arial"/>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9A06-48F1-8811-F26728C725BA}"/>
                </c:ext>
              </c:extLst>
            </c:dLbl>
            <c:dLbl>
              <c:idx val="6"/>
              <c:tx>
                <c:rich>
                  <a:bodyPr rot="0" spcFirstLastPara="1" vertOverflow="ellipsis" vert="horz" wrap="square" anchor="ctr" anchorCtr="0"/>
                  <a:lstStyle/>
                  <a:p>
                    <a:pPr algn="ctr" rtl="0">
                      <a:defRPr lang="en-US" sz="1100" b="1" i="0" u="none" strike="noStrike" kern="1200" baseline="0">
                        <a:solidFill>
                          <a:srgbClr val="011627"/>
                        </a:solidFill>
                        <a:latin typeface="Work Sans" panose="00000500000000000000" pitchFamily="50" charset="0"/>
                        <a:ea typeface="+mn-ea"/>
                        <a:cs typeface="Arial"/>
                      </a:defRPr>
                    </a:pPr>
                    <a:r>
                      <a:rPr lang="en-US"/>
                      <a:t>25.3</a:t>
                    </a:r>
                  </a:p>
                </c:rich>
              </c:tx>
              <c:spPr>
                <a:noFill/>
                <a:ln>
                  <a:noFill/>
                </a:ln>
                <a:effectLst/>
              </c:spPr>
              <c:txPr>
                <a:bodyPr rot="0" spcFirstLastPara="1" vertOverflow="ellipsis" vert="horz" wrap="square" anchor="ctr" anchorCtr="0"/>
                <a:lstStyle/>
                <a:p>
                  <a:pPr algn="ctr" rtl="0">
                    <a:defRPr lang="en-US" sz="1100" b="1" i="0" u="none" strike="noStrike" kern="1200" baseline="0">
                      <a:solidFill>
                        <a:srgbClr val="011627"/>
                      </a:solidFill>
                      <a:latin typeface="Work Sans" panose="00000500000000000000" pitchFamily="50" charset="0"/>
                      <a:ea typeface="+mn-ea"/>
                      <a:cs typeface="Arial"/>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9A06-48F1-8811-F26728C725BA}"/>
                </c:ext>
              </c:extLst>
            </c:dLbl>
            <c:spPr>
              <a:noFill/>
              <a:ln>
                <a:noFill/>
              </a:ln>
              <a:effectLst/>
            </c:spPr>
            <c:txPr>
              <a:bodyPr rot="0" spcFirstLastPara="1" vertOverflow="ellipsis" vert="horz" wrap="square" anchor="ctr" anchorCtr="0"/>
              <a:lstStyle/>
              <a:p>
                <a:pPr algn="ctr">
                  <a:defRPr lang="en-US"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'[Tables Wood.xlsx]Distribution market'!$D$4:$J$4</c:f>
              <c:numCache>
                <c:formatCode>General</c:formatCode>
                <c:ptCount val="7"/>
                <c:pt idx="0">
                  <c:v>2016</c:v>
                </c:pt>
                <c:pt idx="1">
                  <c:v>2017</c:v>
                </c:pt>
                <c:pt idx="2">
                  <c:v>2018</c:v>
                </c:pt>
                <c:pt idx="3">
                  <c:v>2019</c:v>
                </c:pt>
                <c:pt idx="4">
                  <c:v>2020</c:v>
                </c:pt>
                <c:pt idx="5">
                  <c:v>2021</c:v>
                </c:pt>
                <c:pt idx="6">
                  <c:v>2022</c:v>
                </c:pt>
              </c:numCache>
            </c:numRef>
          </c:cat>
          <c:val>
            <c:numRef>
              <c:f>'[Tables Wood.xlsx]Distribution market'!$D$5:$J$5</c:f>
              <c:numCache>
                <c:formatCode>0.0</c:formatCode>
                <c:ptCount val="7"/>
                <c:pt idx="0">
                  <c:v>13.6</c:v>
                </c:pt>
                <c:pt idx="1">
                  <c:v>14.6</c:v>
                </c:pt>
                <c:pt idx="2">
                  <c:v>15.7</c:v>
                </c:pt>
                <c:pt idx="3">
                  <c:v>16.5</c:v>
                </c:pt>
                <c:pt idx="4">
                  <c:v>16.8</c:v>
                </c:pt>
                <c:pt idx="5">
                  <c:v>21.4</c:v>
                </c:pt>
                <c:pt idx="6">
                  <c:v>25.3</c:v>
                </c:pt>
              </c:numCache>
            </c:numRef>
          </c:val>
          <c:extLst>
            <c:ext xmlns:c16="http://schemas.microsoft.com/office/drawing/2014/chart" uri="{C3380CC4-5D6E-409C-BE32-E72D297353CC}">
              <c16:uniqueId val="{00000007-9A06-48F1-8811-F26728C725BA}"/>
            </c:ext>
          </c:extLst>
        </c:ser>
        <c:dLbls>
          <c:showLegendKey val="0"/>
          <c:showVal val="0"/>
          <c:showCatName val="0"/>
          <c:showSerName val="0"/>
          <c:showPercent val="0"/>
          <c:showBubbleSize val="0"/>
        </c:dLbls>
        <c:gapWidth val="153"/>
        <c:axId val="1533505039"/>
        <c:axId val="1533501711"/>
      </c:barChart>
      <c:lineChart>
        <c:grouping val="standard"/>
        <c:varyColors val="0"/>
        <c:ser>
          <c:idx val="1"/>
          <c:order val="1"/>
          <c:tx>
            <c:strRef>
              <c:f>'[Tables Wood.xlsx]Distribution market'!$B$6</c:f>
              <c:strCache>
                <c:ptCount val="1"/>
                <c:pt idx="0">
                  <c:v>Y/Y</c:v>
                </c:pt>
              </c:strCache>
            </c:strRef>
          </c:tx>
          <c:spPr>
            <a:ln w="19050" cap="rnd">
              <a:solidFill>
                <a:srgbClr val="6E8DB8"/>
              </a:solidFill>
              <a:round/>
            </a:ln>
            <a:effectLst/>
          </c:spPr>
          <c:marker>
            <c:symbol val="none"/>
          </c:marker>
          <c:dLbls>
            <c:dLbl>
              <c:idx val="5"/>
              <c:layout>
                <c:manualLayout>
                  <c:x val="-2.6553612921316565E-2"/>
                  <c:y val="-3.15193264824652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A06-48F1-8811-F26728C725BA}"/>
                </c:ext>
              </c:extLst>
            </c:dLbl>
            <c:spPr>
              <a:solidFill>
                <a:srgbClr val="F8C45C"/>
              </a:solidFill>
              <a:ln>
                <a:noFill/>
              </a:ln>
              <a:effectLst/>
            </c:spPr>
            <c:txPr>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'[Tables Wood.xlsx]Distribution market'!$D$4:$J$4</c:f>
              <c:numCache>
                <c:formatCode>General</c:formatCode>
                <c:ptCount val="7"/>
                <c:pt idx="0">
                  <c:v>2016</c:v>
                </c:pt>
                <c:pt idx="1">
                  <c:v>2017</c:v>
                </c:pt>
                <c:pt idx="2">
                  <c:v>2018</c:v>
                </c:pt>
                <c:pt idx="3">
                  <c:v>2019</c:v>
                </c:pt>
                <c:pt idx="4">
                  <c:v>2020</c:v>
                </c:pt>
                <c:pt idx="5">
                  <c:v>2021</c:v>
                </c:pt>
                <c:pt idx="6">
                  <c:v>2022</c:v>
                </c:pt>
              </c:numCache>
            </c:numRef>
          </c:cat>
          <c:val>
            <c:numRef>
              <c:f>'[Tables Wood.xlsx]Distribution market'!$D$6:$J$6</c:f>
              <c:numCache>
                <c:formatCode>0%</c:formatCode>
                <c:ptCount val="7"/>
                <c:pt idx="0">
                  <c:v>9.1999999999999998E-2</c:v>
                </c:pt>
                <c:pt idx="1">
                  <c:v>7.2999999999999995E-2</c:v>
                </c:pt>
                <c:pt idx="2">
                  <c:v>7.6999999999999999E-2</c:v>
                </c:pt>
                <c:pt idx="3">
                  <c:v>5.0999999999999997E-2</c:v>
                </c:pt>
                <c:pt idx="4">
                  <c:v>1.7999999999999999E-2</c:v>
                </c:pt>
                <c:pt idx="5">
                  <c:v>0.27400000000000002</c:v>
                </c:pt>
                <c:pt idx="6">
                  <c:v>0.184</c:v>
                </c:pt>
              </c:numCache>
            </c:numRef>
          </c:val>
          <c:smooth val="0"/>
          <c:extLst>
            <c:ext xmlns:c16="http://schemas.microsoft.com/office/drawing/2014/chart" uri="{C3380CC4-5D6E-409C-BE32-E72D297353CC}">
              <c16:uniqueId val="{00000009-9A06-48F1-8811-F26728C725BA}"/>
            </c:ext>
          </c:extLst>
        </c:ser>
        <c:dLbls>
          <c:showLegendKey val="0"/>
          <c:showVal val="0"/>
          <c:showCatName val="0"/>
          <c:showSerName val="0"/>
          <c:showPercent val="0"/>
          <c:showBubbleSize val="0"/>
        </c:dLbls>
        <c:marker val="1"/>
        <c:smooth val="0"/>
        <c:axId val="1533878959"/>
        <c:axId val="1533879375"/>
      </c:lineChart>
      <c:catAx>
        <c:axId val="15335050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rtl="0">
              <a:defRPr lang="en-US" sz="1100" b="1" i="0" u="none" strike="noStrike" kern="1200" baseline="0">
                <a:solidFill>
                  <a:srgbClr val="011627"/>
                </a:solidFill>
                <a:latin typeface="Work Sans" panose="00000500000000000000" pitchFamily="50" charset="0"/>
                <a:ea typeface="+mn-ea"/>
                <a:cs typeface="Arial"/>
              </a:defRPr>
            </a:pPr>
            <a:endParaRPr lang="en-US"/>
          </a:p>
        </c:txPr>
        <c:crossAx val="1533501711"/>
        <c:crosses val="autoZero"/>
        <c:auto val="1"/>
        <c:lblAlgn val="ctr"/>
        <c:lblOffset val="100"/>
        <c:noMultiLvlLbl val="0"/>
      </c:catAx>
      <c:valAx>
        <c:axId val="1533501711"/>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1533505039"/>
        <c:crosses val="autoZero"/>
        <c:crossBetween val="between"/>
      </c:valAx>
      <c:valAx>
        <c:axId val="1533879375"/>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1533878959"/>
        <c:crosses val="max"/>
        <c:crossBetween val="between"/>
      </c:valAx>
      <c:catAx>
        <c:axId val="1533878959"/>
        <c:scaling>
          <c:orientation val="minMax"/>
        </c:scaling>
        <c:delete val="1"/>
        <c:axPos val="b"/>
        <c:numFmt formatCode="General" sourceLinked="1"/>
        <c:majorTickMark val="out"/>
        <c:minorTickMark val="none"/>
        <c:tickLblPos val="nextTo"/>
        <c:crossAx val="1533879375"/>
        <c:crosses val="autoZero"/>
        <c:auto val="1"/>
        <c:lblAlgn val="ctr"/>
        <c:lblOffset val="100"/>
        <c:noMultiLvlLbl val="0"/>
      </c:catAx>
      <c:spPr>
        <a:noFill/>
        <a:ln>
          <a:noFill/>
        </a:ln>
        <a:effectLst/>
      </c:spPr>
    </c:plotArea>
    <c:legend>
      <c:legendPos val="b"/>
      <c:layout>
        <c:manualLayout>
          <c:xMode val="edge"/>
          <c:yMode val="edge"/>
          <c:x val="0.24072716153199297"/>
          <c:y val="0.89709856480705874"/>
          <c:w val="0.53378412073490822"/>
          <c:h val="7.8125546806649182E-2"/>
        </c:manualLayout>
      </c:layout>
      <c:overlay val="0"/>
      <c:spPr>
        <a:noFill/>
        <a:ln>
          <a:noFill/>
        </a:ln>
        <a:effectLst/>
      </c:spPr>
      <c:txPr>
        <a:bodyPr rot="0" spcFirstLastPara="1" vertOverflow="ellipsis" vert="horz" wrap="square" anchor="ctr" anchorCtr="1"/>
        <a:lstStyle/>
        <a:p>
          <a:pPr algn="ctr" rtl="0">
            <a:defRPr lang="en-US" sz="1100" b="1" i="0" u="none" strike="noStrike" kern="1200" baseline="0">
              <a:solidFill>
                <a:srgbClr val="011627"/>
              </a:solidFill>
              <a:latin typeface="Work Sans" panose="00000500000000000000" pitchFamily="50" charset="0"/>
              <a:ea typeface="+mn-ea"/>
              <a:cs typeface="Arial"/>
            </a:defRPr>
          </a:pPr>
          <a:endParaRPr lang="en-US"/>
        </a:p>
      </c:txPr>
    </c:legend>
    <c:plotVisOnly val="1"/>
    <c:dispBlanksAs val="gap"/>
    <c:showDLblsOverMax val="0"/>
  </c:chart>
  <c:spPr>
    <a:noFill/>
    <a:ln w="9525" cap="flat" cmpd="sng" algn="ctr">
      <a:noFill/>
      <a:round/>
    </a:ln>
    <a:effectLst/>
  </c:spPr>
  <c:txPr>
    <a:bodyPr/>
    <a:lstStyle/>
    <a:p>
      <a:pPr>
        <a:defRPr sz="1000" b="1">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4.8513177959123389E-2"/>
          <c:y val="3.4460228561307864E-2"/>
          <c:w val="0.81457139019122782"/>
          <c:h val="0.72274984408181953"/>
        </c:manualLayout>
      </c:layout>
      <c:barChart>
        <c:barDir val="col"/>
        <c:grouping val="clustered"/>
        <c:varyColors val="0"/>
        <c:ser>
          <c:idx val="0"/>
          <c:order val="0"/>
          <c:tx>
            <c:strRef>
              <c:f>'[Tables Wood.xlsx]Distribution market 2022'!$C$21</c:f>
              <c:strCache>
                <c:ptCount val="1"/>
              </c:strCache>
            </c:strRef>
          </c:tx>
          <c:spPr>
            <a:solidFill>
              <a:srgbClr val="2F6EBA"/>
            </a:solidFill>
            <a:ln>
              <a:noFill/>
            </a:ln>
            <a:effectLst/>
          </c:spPr>
          <c:invertIfNegative val="0"/>
          <c:dPt>
            <c:idx val="1"/>
            <c:invertIfNegative val="0"/>
            <c:bubble3D val="0"/>
            <c:spPr>
              <a:gradFill>
                <a:gsLst>
                  <a:gs pos="0">
                    <a:srgbClr val="FBA659"/>
                  </a:gs>
                  <a:gs pos="79000">
                    <a:srgbClr val="F8C45C"/>
                  </a:gs>
                </a:gsLst>
                <a:lin ang="5400000" scaled="1"/>
              </a:gradFill>
              <a:ln>
                <a:noFill/>
              </a:ln>
              <a:effectLst/>
            </c:spPr>
            <c:extLst>
              <c:ext xmlns:c16="http://schemas.microsoft.com/office/drawing/2014/chart" uri="{C3380CC4-5D6E-409C-BE32-E72D297353CC}">
                <c16:uniqueId val="{00000001-4EBF-4F7C-8641-D70AD4545852}"/>
              </c:ext>
            </c:extLst>
          </c:dPt>
          <c:dLbls>
            <c:dLbl>
              <c:idx val="0"/>
              <c:tx>
                <c:rich>
                  <a:bodyPr/>
                  <a:lstStyle/>
                  <a:p>
                    <a:r>
                      <a:rPr lang="en-US"/>
                      <a:t>5,200</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EDB8-40A2-A543-677B6279F83B}"/>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'[Tables Wood.xlsx]Distribution market 2022'!$B$22:$B$28</c:f>
              <c:strCache>
                <c:ptCount val="7"/>
                <c:pt idx="0">
                  <c:v>Interbrands Orbico Srl </c:v>
                </c:pt>
                <c:pt idx="1">
                  <c:v>Aquila Part Prod Com</c:v>
                </c:pt>
                <c:pt idx="2">
                  <c:v>Luzan Logistic</c:v>
                </c:pt>
                <c:pt idx="3">
                  <c:v>Punctual Comimpex Srl</c:v>
                </c:pt>
                <c:pt idx="4">
                  <c:v>Marathon Distribution Group</c:v>
                </c:pt>
                <c:pt idx="5">
                  <c:v>Macromex</c:v>
                </c:pt>
                <c:pt idx="6">
                  <c:v>Simba Invest</c:v>
                </c:pt>
              </c:strCache>
              <c:extLst/>
            </c:strRef>
          </c:cat>
          <c:val>
            <c:numRef>
              <c:f>'[Tables Wood.xlsx]Distribution market 2022'!$C$22:$C$28</c:f>
              <c:numCache>
                <c:formatCode>#,##0</c:formatCode>
                <c:ptCount val="7"/>
                <c:pt idx="0">
                  <c:v>5200</c:v>
                </c:pt>
                <c:pt idx="1">
                  <c:v>2100</c:v>
                </c:pt>
                <c:pt idx="2">
                  <c:v>1100</c:v>
                </c:pt>
                <c:pt idx="3">
                  <c:v>914</c:v>
                </c:pt>
                <c:pt idx="4">
                  <c:v>853</c:v>
                </c:pt>
                <c:pt idx="5">
                  <c:v>735</c:v>
                </c:pt>
                <c:pt idx="6">
                  <c:v>667</c:v>
                </c:pt>
              </c:numCache>
              <c:extLst/>
            </c:numRef>
          </c:val>
          <c:extLst>
            <c:ext xmlns:c16="http://schemas.microsoft.com/office/drawing/2014/chart" uri="{C3380CC4-5D6E-409C-BE32-E72D297353CC}">
              <c16:uniqueId val="{00000002-4EBF-4F7C-8641-D70AD4545852}"/>
            </c:ext>
          </c:extLst>
        </c:ser>
        <c:dLbls>
          <c:showLegendKey val="0"/>
          <c:showVal val="0"/>
          <c:showCatName val="0"/>
          <c:showSerName val="0"/>
          <c:showPercent val="0"/>
          <c:showBubbleSize val="0"/>
        </c:dLbls>
        <c:gapWidth val="63"/>
        <c:axId val="1632033791"/>
        <c:axId val="1632036703"/>
      </c:barChart>
      <c:lineChart>
        <c:grouping val="standard"/>
        <c:varyColors val="0"/>
        <c:ser>
          <c:idx val="1"/>
          <c:order val="1"/>
          <c:tx>
            <c:strRef>
              <c:f>'[Tables Wood.xlsx]Distribution market 2022'!$B$21</c:f>
              <c:strCache>
                <c:ptCount val="1"/>
              </c:strCache>
              <c:extLst xmlns:c15="http://schemas.microsoft.com/office/drawing/2012/chart"/>
            </c:strRef>
          </c:tx>
          <c:spPr>
            <a:ln w="28575" cap="rnd">
              <a:solidFill>
                <a:schemeClr val="accent1">
                  <a:tint val="77000"/>
                </a:schemeClr>
              </a:solidFill>
              <a:round/>
            </a:ln>
            <a:effectLst/>
          </c:spPr>
          <c:marker>
            <c:symbol val="none"/>
          </c:marker>
          <c:cat>
            <c:strRef>
              <c:f>'[Tables Wood.xlsx]Distribution market 2022'!$B$22:$B$28</c:f>
              <c:strCache>
                <c:ptCount val="7"/>
                <c:pt idx="0">
                  <c:v>Interbrands Orbico Srl </c:v>
                </c:pt>
                <c:pt idx="1">
                  <c:v>Aquila Part Prod Com</c:v>
                </c:pt>
                <c:pt idx="2">
                  <c:v>Luzan Logistic</c:v>
                </c:pt>
                <c:pt idx="3">
                  <c:v>Punctual Comimpex Srl</c:v>
                </c:pt>
                <c:pt idx="4">
                  <c:v>Marathon Distribution Group</c:v>
                </c:pt>
                <c:pt idx="5">
                  <c:v>Macromex</c:v>
                </c:pt>
                <c:pt idx="6">
                  <c:v>Simba Invest</c:v>
                </c:pt>
              </c:strCache>
              <c:extLst/>
            </c:strRef>
          </c:cat>
          <c:val>
            <c:numRef>
              <c:f>'Distribution market 2022'!#REF!</c:f>
              <c:extLst xmlns:c15="http://schemas.microsoft.com/office/drawing/2012/chart"/>
            </c:numRef>
          </c:val>
          <c:smooth val="0"/>
          <c:extLst xmlns:c15="http://schemas.microsoft.com/office/drawing/2012/chart">
            <c:ext xmlns:c16="http://schemas.microsoft.com/office/drawing/2014/chart" uri="{C3380CC4-5D6E-409C-BE32-E72D297353CC}">
              <c16:uniqueId val="{00000003-4EBF-4F7C-8641-D70AD4545852}"/>
            </c:ext>
          </c:extLst>
        </c:ser>
        <c:dLbls>
          <c:showLegendKey val="0"/>
          <c:showVal val="0"/>
          <c:showCatName val="0"/>
          <c:showSerName val="0"/>
          <c:showPercent val="0"/>
          <c:showBubbleSize val="0"/>
        </c:dLbls>
        <c:marker val="1"/>
        <c:smooth val="0"/>
        <c:axId val="1753716831"/>
        <c:axId val="1753717247"/>
        <c:extLst/>
      </c:lineChart>
      <c:catAx>
        <c:axId val="1632033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Work Sans" pitchFamily="2" charset="0"/>
                <a:ea typeface="+mn-ea"/>
                <a:cs typeface="Arial" panose="020B0604020202020204" pitchFamily="34" charset="0"/>
              </a:defRPr>
            </a:pPr>
            <a:endParaRPr lang="en-US"/>
          </a:p>
        </c:txPr>
        <c:crossAx val="1632036703"/>
        <c:crosses val="autoZero"/>
        <c:auto val="1"/>
        <c:lblAlgn val="ctr"/>
        <c:lblOffset val="100"/>
        <c:noMultiLvlLbl val="0"/>
      </c:catAx>
      <c:valAx>
        <c:axId val="1632036703"/>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1632033791"/>
        <c:crosses val="autoZero"/>
        <c:crossBetween val="between"/>
        <c:majorUnit val="400"/>
      </c:valAx>
      <c:valAx>
        <c:axId val="1753717247"/>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1753716831"/>
        <c:crosses val="max"/>
        <c:crossBetween val="between"/>
      </c:valAx>
      <c:catAx>
        <c:axId val="1753716831"/>
        <c:scaling>
          <c:orientation val="minMax"/>
        </c:scaling>
        <c:delete val="1"/>
        <c:axPos val="b"/>
        <c:numFmt formatCode="General" sourceLinked="1"/>
        <c:majorTickMark val="out"/>
        <c:minorTickMark val="none"/>
        <c:tickLblPos val="nextTo"/>
        <c:crossAx val="1753717247"/>
        <c:crosses val="autoZero"/>
        <c:auto val="1"/>
        <c:lblAlgn val="ctr"/>
        <c:lblOffset val="100"/>
        <c:noMultiLvlLbl val="0"/>
      </c:catAx>
      <c:spPr>
        <a:solidFill>
          <a:schemeClr val="bg1"/>
        </a:solidFill>
        <a:ln>
          <a:noFill/>
        </a:ln>
        <a:effectLst/>
      </c:spPr>
    </c:plotArea>
    <c:plotVisOnly val="1"/>
    <c:dispBlanksAs val="gap"/>
    <c:showDLblsOverMax val="0"/>
  </c:chart>
  <c:spPr>
    <a:noFill/>
    <a:ln w="9525" cap="flat" cmpd="sng" algn="ctr">
      <a:noFill/>
      <a:round/>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'[Tables Wood.xlsx]Distribution market 2022'!$C$37</c:f>
              <c:strCache>
                <c:ptCount val="1"/>
                <c:pt idx="0">
                  <c:v>Proft margin</c:v>
                </c:pt>
              </c:strCache>
            </c:strRef>
          </c:tx>
          <c:spPr>
            <a:solidFill>
              <a:srgbClr val="2F6EBA"/>
            </a:solidFill>
            <a:ln>
              <a:solidFill>
                <a:srgbClr val="2F6EBA"/>
              </a:solidFill>
            </a:ln>
            <a:effectLst/>
          </c:spPr>
          <c:invertIfNegative val="0"/>
          <c:dPt>
            <c:idx val="0"/>
            <c:invertIfNegative val="0"/>
            <c:bubble3D val="0"/>
            <c:spPr>
              <a:gradFill flip="none" rotWithShape="1">
                <a:gsLst>
                  <a:gs pos="0">
                    <a:srgbClr val="FBA659"/>
                  </a:gs>
                  <a:gs pos="79000">
                    <a:srgbClr val="F8C45C"/>
                  </a:gs>
                </a:gsLst>
                <a:lin ang="5400000" scaled="1"/>
                <a:tileRect/>
              </a:gradFill>
              <a:ln>
                <a:solidFill>
                  <a:srgbClr val="FBA659"/>
                </a:solidFill>
              </a:ln>
              <a:effectLst/>
            </c:spPr>
            <c:extLst>
              <c:ext xmlns:c16="http://schemas.microsoft.com/office/drawing/2014/chart" uri="{C3380CC4-5D6E-409C-BE32-E72D297353CC}">
                <c16:uniqueId val="{00000001-85A1-4918-8F34-2BA0B806D358}"/>
              </c:ext>
            </c:extLst>
          </c:dPt>
          <c:dLbls>
            <c:dLbl>
              <c:idx val="0"/>
              <c:tx>
                <c:rich>
                  <a:bodyPr/>
                  <a:lstStyle/>
                  <a:p>
                    <a:r>
                      <a:rPr lang="en-US"/>
                      <a:t>78.00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5A1-4918-8F34-2BA0B806D358}"/>
                </c:ext>
              </c:extLst>
            </c:dLbl>
            <c:dLbl>
              <c:idx val="1"/>
              <c:tx>
                <c:rich>
                  <a:bodyPr/>
                  <a:lstStyle/>
                  <a:p>
                    <a:r>
                      <a:rPr lang="en-US"/>
                      <a:t>60.70</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36C6-46A3-9D2D-757796F4D823}"/>
                </c:ext>
              </c:extLst>
            </c:dLbl>
            <c:dLbl>
              <c:idx val="2"/>
              <c:tx>
                <c:rich>
                  <a:bodyPr/>
                  <a:lstStyle/>
                  <a:p>
                    <a:r>
                      <a:rPr lang="en-US"/>
                      <a:t>59.00</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6C6-46A3-9D2D-757796F4D823}"/>
                </c:ext>
              </c:extLst>
            </c:dLbl>
            <c:dLbl>
              <c:idx val="3"/>
              <c:tx>
                <c:rich>
                  <a:bodyPr/>
                  <a:lstStyle/>
                  <a:p>
                    <a:r>
                      <a:rPr lang="en-US"/>
                      <a:t>46.50</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36C6-46A3-9D2D-757796F4D823}"/>
                </c:ext>
              </c:extLst>
            </c:dLbl>
            <c:dLbl>
              <c:idx val="4"/>
              <c:tx>
                <c:rich>
                  <a:bodyPr/>
                  <a:lstStyle/>
                  <a:p>
                    <a:r>
                      <a:rPr lang="en-US"/>
                      <a:t>41.00</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6C6-46A3-9D2D-757796F4D823}"/>
                </c:ext>
              </c:extLst>
            </c:dLbl>
            <c:dLbl>
              <c:idx val="5"/>
              <c:tx>
                <c:rich>
                  <a:bodyPr/>
                  <a:lstStyle/>
                  <a:p>
                    <a:r>
                      <a:rPr lang="en-US"/>
                      <a:t>37.30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36C6-46A3-9D2D-757796F4D823}"/>
                </c:ext>
              </c:extLst>
            </c:dLbl>
            <c:dLbl>
              <c:idx val="6"/>
              <c:tx>
                <c:rich>
                  <a:bodyPr/>
                  <a:lstStyle/>
                  <a:p>
                    <a:r>
                      <a:rPr lang="en-US"/>
                      <a:t>24.30</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36C6-46A3-9D2D-757796F4D823}"/>
                </c:ext>
              </c:extLst>
            </c:dLbl>
            <c:dLbl>
              <c:idx val="7"/>
              <c:tx>
                <c:rich>
                  <a:bodyPr/>
                  <a:lstStyle/>
                  <a:p>
                    <a:r>
                      <a:rPr lang="en-US"/>
                      <a:t>21.00</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36C6-46A3-9D2D-757796F4D823}"/>
                </c:ext>
              </c:extLst>
            </c:dLbl>
            <c:dLbl>
              <c:idx val="8"/>
              <c:tx>
                <c:rich>
                  <a:bodyPr/>
                  <a:lstStyle/>
                  <a:p>
                    <a:r>
                      <a:rPr lang="en-US"/>
                      <a:t>19.80</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36C6-46A3-9D2D-757796F4D823}"/>
                </c:ext>
              </c:extLst>
            </c:dLbl>
            <c:dLbl>
              <c:idx val="9"/>
              <c:tx>
                <c:rich>
                  <a:bodyPr/>
                  <a:lstStyle/>
                  <a:p>
                    <a:r>
                      <a:rPr lang="en-US"/>
                      <a:t>18.90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36C6-46A3-9D2D-757796F4D823}"/>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'[Tables Wood.xlsx]Distribution market 2022'!$B$65:$B$74</c:f>
              <c:strCache>
                <c:ptCount val="10"/>
                <c:pt idx="0">
                  <c:v>Aquila Part Prod Com</c:v>
                </c:pt>
                <c:pt idx="1">
                  <c:v>Marathon Distribution Group</c:v>
                </c:pt>
                <c:pt idx="2">
                  <c:v>Macromex</c:v>
                </c:pt>
                <c:pt idx="3">
                  <c:v>De Silva Exclusiv</c:v>
                </c:pt>
                <c:pt idx="4">
                  <c:v>Interbrands Orbico Srl</c:v>
                </c:pt>
                <c:pt idx="5">
                  <c:v>B.D.G Import Srl</c:v>
                </c:pt>
                <c:pt idx="6">
                  <c:v>Simba Invest</c:v>
                </c:pt>
                <c:pt idx="7">
                  <c:v>Luzan Logistic</c:v>
                </c:pt>
                <c:pt idx="8">
                  <c:v>Cos 2000 Distrib Srl</c:v>
                </c:pt>
                <c:pt idx="9">
                  <c:v>Pro Soft Srl</c:v>
                </c:pt>
              </c:strCache>
            </c:strRef>
          </c:cat>
          <c:val>
            <c:numRef>
              <c:f>'[Tables Wood.xlsx]Distribution market 2022'!$C$65:$C$74</c:f>
              <c:numCache>
                <c:formatCode>0.00</c:formatCode>
                <c:ptCount val="10"/>
                <c:pt idx="0">
                  <c:v>78</c:v>
                </c:pt>
                <c:pt idx="1">
                  <c:v>60.7</c:v>
                </c:pt>
                <c:pt idx="2">
                  <c:v>59</c:v>
                </c:pt>
                <c:pt idx="3">
                  <c:v>46.5</c:v>
                </c:pt>
                <c:pt idx="4">
                  <c:v>41</c:v>
                </c:pt>
                <c:pt idx="5">
                  <c:v>37.299999999999997</c:v>
                </c:pt>
                <c:pt idx="6">
                  <c:v>24.3</c:v>
                </c:pt>
                <c:pt idx="7">
                  <c:v>21</c:v>
                </c:pt>
                <c:pt idx="8">
                  <c:v>19.8</c:v>
                </c:pt>
                <c:pt idx="9">
                  <c:v>18.899999999999999</c:v>
                </c:pt>
              </c:numCache>
            </c:numRef>
          </c:val>
          <c:extLst>
            <c:ext xmlns:c16="http://schemas.microsoft.com/office/drawing/2014/chart" uri="{C3380CC4-5D6E-409C-BE32-E72D297353CC}">
              <c16:uniqueId val="{00000002-85A1-4918-8F34-2BA0B806D358}"/>
            </c:ext>
          </c:extLst>
        </c:ser>
        <c:dLbls>
          <c:showLegendKey val="0"/>
          <c:showVal val="0"/>
          <c:showCatName val="0"/>
          <c:showSerName val="0"/>
          <c:showPercent val="0"/>
          <c:showBubbleSize val="0"/>
        </c:dLbls>
        <c:gapWidth val="80"/>
        <c:overlap val="-27"/>
        <c:axId val="798970367"/>
        <c:axId val="798947903"/>
      </c:barChart>
      <c:catAx>
        <c:axId val="7989703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900" b="1" i="0" u="none" strike="noStrike" kern="1200" baseline="0">
                <a:solidFill>
                  <a:sysClr val="windowText" lastClr="000000"/>
                </a:solidFill>
                <a:latin typeface="Work Sans" pitchFamily="2" charset="0"/>
                <a:ea typeface="+mn-ea"/>
                <a:cs typeface="Arial" panose="020B0604020202020204" pitchFamily="34" charset="0"/>
              </a:defRPr>
            </a:pPr>
            <a:endParaRPr lang="en-US"/>
          </a:p>
        </c:txPr>
        <c:crossAx val="798947903"/>
        <c:crosses val="autoZero"/>
        <c:auto val="1"/>
        <c:lblAlgn val="ctr"/>
        <c:lblOffset val="100"/>
        <c:noMultiLvlLbl val="0"/>
      </c:catAx>
      <c:valAx>
        <c:axId val="798947903"/>
        <c:scaling>
          <c:orientation val="minMax"/>
        </c:scaling>
        <c:delete val="1"/>
        <c:axPos val="l"/>
        <c:numFmt formatCode="0.00" sourceLinked="1"/>
        <c:majorTickMark val="none"/>
        <c:minorTickMark val="none"/>
        <c:tickLblPos val="nextTo"/>
        <c:crossAx val="798970367"/>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000" b="1">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4.2895045186444804E-2"/>
          <c:y val="3.5720226899143857E-2"/>
          <c:w val="0.87735567573955853"/>
          <c:h val="0.68335249414469768"/>
        </c:manualLayout>
      </c:layout>
      <c:barChart>
        <c:barDir val="col"/>
        <c:grouping val="stacked"/>
        <c:varyColors val="0"/>
        <c:ser>
          <c:idx val="0"/>
          <c:order val="0"/>
          <c:tx>
            <c:strRef>
              <c:f>'FMCG market'!$B$172</c:f>
              <c:strCache>
                <c:ptCount val="1"/>
                <c:pt idx="0">
                  <c:v>Consumer foodservice through retail/food courts (RONb)</c:v>
                </c:pt>
              </c:strCache>
            </c:strRef>
          </c:tx>
          <c:spPr>
            <a:solidFill>
              <a:srgbClr val="F8C45C"/>
            </a:solidFill>
            <a:ln>
              <a:noFill/>
            </a:ln>
            <a:effectLst/>
          </c:spPr>
          <c:invertIfNegative val="0"/>
          <c:dLbls>
            <c:spPr>
              <a:noFill/>
              <a:ln>
                <a:noFill/>
              </a:ln>
              <a:effectLst/>
            </c:spPr>
            <c:txPr>
              <a:bodyPr rot="0" spcFirstLastPara="1" vertOverflow="ellipsis" vert="horz" wrap="square" anchor="ctr" anchorCtr="0"/>
              <a:lstStyle/>
              <a:p>
                <a:pPr algn="ctr" rtl="0">
                  <a:defRPr lang="en-US" sz="1100" b="1" i="0" u="none" strike="noStrike" kern="1200" baseline="0">
                    <a:solidFill>
                      <a:schemeClr val="bg1"/>
                    </a:solidFill>
                    <a:latin typeface="Work Sans"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'FMCG market'!$C$171:$J$171</c:f>
              <c:numCache>
                <c:formatCode>General"A"</c:formatCode>
                <c:ptCount val="8"/>
                <c:pt idx="0">
                  <c:v>2019</c:v>
                </c:pt>
                <c:pt idx="1">
                  <c:v>2020</c:v>
                </c:pt>
                <c:pt idx="2">
                  <c:v>2021</c:v>
                </c:pt>
                <c:pt idx="3" formatCode="General&quot;E&quot;">
                  <c:v>2022</c:v>
                </c:pt>
                <c:pt idx="4" formatCode="General&quot;E&quot;">
                  <c:v>2023</c:v>
                </c:pt>
                <c:pt idx="5" formatCode="General&quot;E&quot;">
                  <c:v>2024</c:v>
                </c:pt>
                <c:pt idx="6" formatCode="General&quot;E&quot;">
                  <c:v>2025</c:v>
                </c:pt>
                <c:pt idx="7" formatCode="General&quot;E&quot;">
                  <c:v>2026</c:v>
                </c:pt>
              </c:numCache>
            </c:numRef>
          </c:cat>
          <c:val>
            <c:numRef>
              <c:f>'FMCG market'!$C$172:$J$172</c:f>
              <c:numCache>
                <c:formatCode>0</c:formatCode>
                <c:ptCount val="8"/>
                <c:pt idx="0">
                  <c:v>2.1212121212121215</c:v>
                </c:pt>
                <c:pt idx="1">
                  <c:v>1.4</c:v>
                </c:pt>
                <c:pt idx="2">
                  <c:v>1.6420001484097209</c:v>
                </c:pt>
                <c:pt idx="3">
                  <c:v>1.9211401736393732</c:v>
                </c:pt>
                <c:pt idx="4">
                  <c:v>2.2477340031580666</c:v>
                </c:pt>
                <c:pt idx="5">
                  <c:v>2.6298487836949378</c:v>
                </c:pt>
                <c:pt idx="6">
                  <c:v>3.0769230769230771</c:v>
                </c:pt>
                <c:pt idx="7">
                  <c:v>3.6</c:v>
                </c:pt>
              </c:numCache>
            </c:numRef>
          </c:val>
          <c:extLst>
            <c:ext xmlns:c16="http://schemas.microsoft.com/office/drawing/2014/chart" uri="{C3380CC4-5D6E-409C-BE32-E72D297353CC}">
              <c16:uniqueId val="{00000000-B1E4-4764-BCA4-1FF5734EB3CA}"/>
            </c:ext>
          </c:extLst>
        </c:ser>
        <c:ser>
          <c:idx val="1"/>
          <c:order val="1"/>
          <c:tx>
            <c:strRef>
              <c:f>'FMCG market'!$B$173</c:f>
              <c:strCache>
                <c:ptCount val="1"/>
                <c:pt idx="0">
                  <c:v>Consumer foodservice through lodging (RONb)</c:v>
                </c:pt>
              </c:strCache>
            </c:strRef>
          </c:tx>
          <c:spPr>
            <a:solidFill>
              <a:srgbClr val="FBA659"/>
            </a:solidFill>
            <a:ln>
              <a:noFill/>
            </a:ln>
            <a:effectLst/>
          </c:spPr>
          <c:invertIfNegative val="0"/>
          <c:dLbls>
            <c:spPr>
              <a:noFill/>
              <a:ln>
                <a:noFill/>
              </a:ln>
              <a:effectLst/>
            </c:spPr>
            <c:txPr>
              <a:bodyPr rot="0" spcFirstLastPara="1" vertOverflow="ellipsis" vert="horz" wrap="square" anchor="ctr" anchorCtr="0"/>
              <a:lstStyle/>
              <a:p>
                <a:pPr algn="ctr" rtl="0">
                  <a:defRPr lang="en-US" sz="1100" b="1" i="0" u="none" strike="noStrike" kern="1200" baseline="0">
                    <a:solidFill>
                      <a:schemeClr val="tx1"/>
                    </a:solidFill>
                    <a:latin typeface="Work Sans"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'FMCG market'!$C$171:$J$171</c:f>
              <c:numCache>
                <c:formatCode>General"A"</c:formatCode>
                <c:ptCount val="8"/>
                <c:pt idx="0">
                  <c:v>2019</c:v>
                </c:pt>
                <c:pt idx="1">
                  <c:v>2020</c:v>
                </c:pt>
                <c:pt idx="2">
                  <c:v>2021</c:v>
                </c:pt>
                <c:pt idx="3" formatCode="General&quot;E&quot;">
                  <c:v>2022</c:v>
                </c:pt>
                <c:pt idx="4" formatCode="General&quot;E&quot;">
                  <c:v>2023</c:v>
                </c:pt>
                <c:pt idx="5" formatCode="General&quot;E&quot;">
                  <c:v>2024</c:v>
                </c:pt>
                <c:pt idx="6" formatCode="General&quot;E&quot;">
                  <c:v>2025</c:v>
                </c:pt>
                <c:pt idx="7" formatCode="General&quot;E&quot;">
                  <c:v>2026</c:v>
                </c:pt>
              </c:numCache>
            </c:numRef>
          </c:cat>
          <c:val>
            <c:numRef>
              <c:f>'FMCG market'!$C$173:$J$173</c:f>
              <c:numCache>
                <c:formatCode>0</c:formatCode>
                <c:ptCount val="8"/>
                <c:pt idx="0">
                  <c:v>3.4682080924855487</c:v>
                </c:pt>
                <c:pt idx="1">
                  <c:v>1.3872832369942196</c:v>
                </c:pt>
                <c:pt idx="2">
                  <c:v>2.4</c:v>
                </c:pt>
                <c:pt idx="3">
                  <c:v>2.64</c:v>
                </c:pt>
                <c:pt idx="4">
                  <c:v>2.9040000000000004</c:v>
                </c:pt>
                <c:pt idx="5">
                  <c:v>3.1944000000000004</c:v>
                </c:pt>
                <c:pt idx="6">
                  <c:v>3.513840000000001</c:v>
                </c:pt>
                <c:pt idx="7">
                  <c:v>3.8652240000000013</c:v>
                </c:pt>
              </c:numCache>
            </c:numRef>
          </c:val>
          <c:extLst>
            <c:ext xmlns:c16="http://schemas.microsoft.com/office/drawing/2014/chart" uri="{C3380CC4-5D6E-409C-BE32-E72D297353CC}">
              <c16:uniqueId val="{00000001-B1E4-4764-BCA4-1FF5734EB3CA}"/>
            </c:ext>
          </c:extLst>
        </c:ser>
        <c:ser>
          <c:idx val="2"/>
          <c:order val="2"/>
          <c:tx>
            <c:strRef>
              <c:f>'FMCG market'!$B$174</c:f>
              <c:strCache>
                <c:ptCount val="1"/>
                <c:pt idx="0">
                  <c:v>Consumer foodservice through standalone (RONb)</c:v>
                </c:pt>
              </c:strCache>
            </c:strRef>
          </c:tx>
          <c:spPr>
            <a:solidFill>
              <a:srgbClr val="2F6EBA"/>
            </a:solidFill>
            <a:ln>
              <a:noFill/>
            </a:ln>
            <a:effectLst/>
          </c:spPr>
          <c:invertIfNegative val="0"/>
          <c:dLbls>
            <c:spPr>
              <a:noFill/>
              <a:ln>
                <a:noFill/>
              </a:ln>
              <a:effectLst/>
            </c:spPr>
            <c:txPr>
              <a:bodyPr rot="0" spcFirstLastPara="1" vertOverflow="ellipsis" vert="horz" wrap="square" anchor="ctr" anchorCtr="0"/>
              <a:lstStyle/>
              <a:p>
                <a:pPr algn="ctr" rtl="0">
                  <a:defRPr lang="en-US" sz="1100" b="1" i="0" u="none" strike="noStrike" kern="1200" baseline="0">
                    <a:solidFill>
                      <a:schemeClr val="bg1"/>
                    </a:solidFill>
                    <a:latin typeface="Work Sans"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'FMCG market'!$C$171:$J$171</c:f>
              <c:numCache>
                <c:formatCode>General"A"</c:formatCode>
                <c:ptCount val="8"/>
                <c:pt idx="0">
                  <c:v>2019</c:v>
                </c:pt>
                <c:pt idx="1">
                  <c:v>2020</c:v>
                </c:pt>
                <c:pt idx="2">
                  <c:v>2021</c:v>
                </c:pt>
                <c:pt idx="3" formatCode="General&quot;E&quot;">
                  <c:v>2022</c:v>
                </c:pt>
                <c:pt idx="4" formatCode="General&quot;E&quot;">
                  <c:v>2023</c:v>
                </c:pt>
                <c:pt idx="5" formatCode="General&quot;E&quot;">
                  <c:v>2024</c:v>
                </c:pt>
                <c:pt idx="6" formatCode="General&quot;E&quot;">
                  <c:v>2025</c:v>
                </c:pt>
                <c:pt idx="7" formatCode="General&quot;E&quot;">
                  <c:v>2026</c:v>
                </c:pt>
              </c:numCache>
            </c:numRef>
          </c:cat>
          <c:val>
            <c:numRef>
              <c:f>'FMCG market'!$C$174:$J$174</c:f>
              <c:numCache>
                <c:formatCode>0</c:formatCode>
                <c:ptCount val="8"/>
                <c:pt idx="0">
                  <c:v>18.710579786302333</c:v>
                </c:pt>
                <c:pt idx="1">
                  <c:v>10.803010264604408</c:v>
                </c:pt>
                <c:pt idx="2">
                  <c:v>11.235130675188586</c:v>
                </c:pt>
                <c:pt idx="3">
                  <c:v>12.6956976629631</c:v>
                </c:pt>
                <c:pt idx="4">
                  <c:v>14.346138359148302</c:v>
                </c:pt>
                <c:pt idx="5">
                  <c:v>16.211136345837581</c:v>
                </c:pt>
                <c:pt idx="6">
                  <c:v>18.318584070796465</c:v>
                </c:pt>
                <c:pt idx="7">
                  <c:v>20.7</c:v>
                </c:pt>
              </c:numCache>
            </c:numRef>
          </c:val>
          <c:extLst>
            <c:ext xmlns:c16="http://schemas.microsoft.com/office/drawing/2014/chart" uri="{C3380CC4-5D6E-409C-BE32-E72D297353CC}">
              <c16:uniqueId val="{00000002-B1E4-4764-BCA4-1FF5734EB3CA}"/>
            </c:ext>
          </c:extLst>
        </c:ser>
        <c:dLbls>
          <c:showLegendKey val="0"/>
          <c:showVal val="1"/>
          <c:showCatName val="0"/>
          <c:showSerName val="0"/>
          <c:showPercent val="0"/>
          <c:showBubbleSize val="0"/>
        </c:dLbls>
        <c:gapWidth val="150"/>
        <c:overlap val="100"/>
        <c:axId val="1637055343"/>
        <c:axId val="1637055759"/>
      </c:barChart>
      <c:lineChart>
        <c:grouping val="standard"/>
        <c:varyColors val="0"/>
        <c:ser>
          <c:idx val="3"/>
          <c:order val="3"/>
          <c:tx>
            <c:strRef>
              <c:f>'FMCG market'!$B$175</c:f>
              <c:strCache>
                <c:ptCount val="1"/>
              </c:strCache>
            </c:strRef>
          </c:tx>
          <c:spPr>
            <a:ln w="28575" cap="rnd">
              <a:noFill/>
              <a:round/>
            </a:ln>
            <a:effectLst/>
          </c:spPr>
          <c:marker>
            <c:symbol val="none"/>
          </c:marker>
          <c:dLbls>
            <c:dLbl>
              <c:idx val="0"/>
              <c:layout>
                <c:manualLayout>
                  <c:x val="-2.2382495941790963E-2"/>
                  <c:y val="2.43351196314306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1E4-4764-BCA4-1FF5734EB3CA}"/>
                </c:ext>
              </c:extLst>
            </c:dLbl>
            <c:dLbl>
              <c:idx val="1"/>
              <c:layout>
                <c:manualLayout>
                  <c:x val="-2.1644912612948972E-2"/>
                  <c:y val="-1.25646840094103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1E4-4764-BCA4-1FF5734EB3CA}"/>
                </c:ext>
              </c:extLst>
            </c:dLbl>
            <c:dLbl>
              <c:idx val="2"/>
              <c:layout>
                <c:manualLayout>
                  <c:x val="-2.1644912612948972E-2"/>
                  <c:y val="-2.482770446339107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1E4-4764-BCA4-1FF5734EB3CA}"/>
                </c:ext>
              </c:extLst>
            </c:dLbl>
            <c:dLbl>
              <c:idx val="3"/>
              <c:layout>
                <c:manualLayout>
                  <c:x val="-2.1644912612948972E-2"/>
                  <c:y val="2.5581863351965889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1E4-4764-BCA4-1FF5734EB3CA}"/>
                </c:ext>
              </c:extLst>
            </c:dLbl>
            <c:dLbl>
              <c:idx val="4"/>
              <c:layout>
                <c:manualLayout>
                  <c:x val="-2.1644912612948972E-2"/>
                  <c:y val="1.26400998982679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1E4-4764-BCA4-1FF5734EB3CA}"/>
                </c:ext>
              </c:extLst>
            </c:dLbl>
            <c:dLbl>
              <c:idx val="5"/>
              <c:layout>
                <c:manualLayout>
                  <c:x val="-2.3302256610877682E-2"/>
                  <c:y val="1.76810566798035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1E4-4764-BCA4-1FF5734EB3CA}"/>
                </c:ext>
              </c:extLst>
            </c:dLbl>
            <c:dLbl>
              <c:idx val="6"/>
              <c:layout>
                <c:manualLayout>
                  <c:x val="-2.3302256610877682E-2"/>
                  <c:y val="1.26400998982679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1E4-4764-BCA4-1FF5734EB3CA}"/>
                </c:ext>
              </c:extLst>
            </c:dLbl>
            <c:dLbl>
              <c:idx val="7"/>
              <c:layout>
                <c:manualLayout>
                  <c:x val="-2.1644912612948972E-2"/>
                  <c:y val="1.76810566798035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1E4-4764-BCA4-1FF5734EB3CA}"/>
                </c:ext>
              </c:extLst>
            </c:dLbl>
            <c:spPr>
              <a:noFill/>
              <a:ln>
                <a:noFill/>
              </a:ln>
              <a:effectLst/>
            </c:spPr>
            <c:txPr>
              <a:bodyPr rot="0" spcFirstLastPara="1" vertOverflow="ellipsis" vert="horz" wrap="square" anchor="ctr" anchorCtr="0"/>
              <a:lstStyle/>
              <a:p>
                <a:pPr algn="ctr" rtl="0">
                  <a:defRPr lang="en-US" sz="1100" b="1" i="0" u="none" strike="noStrike" kern="1200" baseline="0">
                    <a:solidFill>
                      <a:schemeClr val="tx1"/>
                    </a:solidFill>
                    <a:latin typeface="Work Sans" pitchFamily="2"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'FMCG market'!$C$171:$J$171</c:f>
              <c:numCache>
                <c:formatCode>General"A"</c:formatCode>
                <c:ptCount val="8"/>
                <c:pt idx="0">
                  <c:v>2019</c:v>
                </c:pt>
                <c:pt idx="1">
                  <c:v>2020</c:v>
                </c:pt>
                <c:pt idx="2">
                  <c:v>2021</c:v>
                </c:pt>
                <c:pt idx="3" formatCode="General&quot;E&quot;">
                  <c:v>2022</c:v>
                </c:pt>
                <c:pt idx="4" formatCode="General&quot;E&quot;">
                  <c:v>2023</c:v>
                </c:pt>
                <c:pt idx="5" formatCode="General&quot;E&quot;">
                  <c:v>2024</c:v>
                </c:pt>
                <c:pt idx="6" formatCode="General&quot;E&quot;">
                  <c:v>2025</c:v>
                </c:pt>
                <c:pt idx="7" formatCode="General&quot;E&quot;">
                  <c:v>2026</c:v>
                </c:pt>
              </c:numCache>
            </c:numRef>
          </c:cat>
          <c:val>
            <c:numRef>
              <c:f>'FMCG market'!$C$175:$J$175</c:f>
              <c:numCache>
                <c:formatCode>0</c:formatCode>
                <c:ptCount val="8"/>
                <c:pt idx="0">
                  <c:v>24.300000000000004</c:v>
                </c:pt>
                <c:pt idx="1">
                  <c:v>13.590293501598628</c:v>
                </c:pt>
                <c:pt idx="2">
                  <c:v>15.277130823598307</c:v>
                </c:pt>
                <c:pt idx="3">
                  <c:v>17.256837836602472</c:v>
                </c:pt>
                <c:pt idx="4">
                  <c:v>19.497872362306367</c:v>
                </c:pt>
                <c:pt idx="5">
                  <c:v>22.035385129532521</c:v>
                </c:pt>
                <c:pt idx="6">
                  <c:v>24.909347147719544</c:v>
                </c:pt>
                <c:pt idx="7">
                  <c:v>28.165224000000002</c:v>
                </c:pt>
              </c:numCache>
            </c:numRef>
          </c:val>
          <c:smooth val="0"/>
          <c:extLst>
            <c:ext xmlns:c16="http://schemas.microsoft.com/office/drawing/2014/chart" uri="{C3380CC4-5D6E-409C-BE32-E72D297353CC}">
              <c16:uniqueId val="{0000000B-B1E4-4764-BCA4-1FF5734EB3CA}"/>
            </c:ext>
          </c:extLst>
        </c:ser>
        <c:dLbls>
          <c:showLegendKey val="0"/>
          <c:showVal val="1"/>
          <c:showCatName val="0"/>
          <c:showSerName val="0"/>
          <c:showPercent val="0"/>
          <c:showBubbleSize val="0"/>
        </c:dLbls>
        <c:marker val="1"/>
        <c:smooth val="0"/>
        <c:axId val="1357546703"/>
        <c:axId val="1357527983"/>
      </c:lineChart>
      <c:catAx>
        <c:axId val="1637055343"/>
        <c:scaling>
          <c:orientation val="minMax"/>
        </c:scaling>
        <c:delete val="0"/>
        <c:axPos val="b"/>
        <c:numFmt formatCode="General&quot;A&quot;"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rtl="0">
              <a:defRPr lang="en-US" sz="1100" b="1" i="0" u="none" strike="noStrike" kern="1200" baseline="0">
                <a:solidFill>
                  <a:schemeClr val="tx1"/>
                </a:solidFill>
                <a:latin typeface="Work Sans" pitchFamily="2" charset="0"/>
                <a:ea typeface="+mn-ea"/>
                <a:cs typeface="+mn-cs"/>
              </a:defRPr>
            </a:pPr>
            <a:endParaRPr lang="en-US"/>
          </a:p>
        </c:txPr>
        <c:crossAx val="1637055759"/>
        <c:crosses val="autoZero"/>
        <c:auto val="1"/>
        <c:lblAlgn val="ctr"/>
        <c:lblOffset val="100"/>
        <c:noMultiLvlLbl val="0"/>
      </c:catAx>
      <c:valAx>
        <c:axId val="1637055759"/>
        <c:scaling>
          <c:orientation val="minMax"/>
          <c:max val="35"/>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1637055343"/>
        <c:crosses val="autoZero"/>
        <c:crossBetween val="between"/>
      </c:valAx>
      <c:valAx>
        <c:axId val="1357527983"/>
        <c:scaling>
          <c:orientation val="minMax"/>
          <c:max val="29"/>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1357546703"/>
        <c:crosses val="max"/>
        <c:crossBetween val="between"/>
      </c:valAx>
      <c:catAx>
        <c:axId val="1357546703"/>
        <c:scaling>
          <c:orientation val="minMax"/>
        </c:scaling>
        <c:delete val="1"/>
        <c:axPos val="b"/>
        <c:numFmt formatCode="General&quot;A&quot;" sourceLinked="1"/>
        <c:majorTickMark val="out"/>
        <c:minorTickMark val="none"/>
        <c:tickLblPos val="nextTo"/>
        <c:crossAx val="1357527983"/>
        <c:crosses val="autoZero"/>
        <c:auto val="1"/>
        <c:lblAlgn val="ctr"/>
        <c:lblOffset val="100"/>
        <c:noMultiLvlLbl val="0"/>
      </c:catAx>
      <c:spPr>
        <a:noFill/>
        <a:ln>
          <a:noFill/>
        </a:ln>
        <a:effectLst/>
      </c:spPr>
    </c:plotArea>
    <c:legend>
      <c:legendPos val="b"/>
      <c:layout>
        <c:manualLayout>
          <c:xMode val="edge"/>
          <c:yMode val="edge"/>
          <c:x val="1.3460431963827589E-2"/>
          <c:y val="0.74829167936401886"/>
          <c:w val="0.95641728748235777"/>
          <c:h val="0.21735516257712117"/>
        </c:manualLayout>
      </c:layout>
      <c:overlay val="0"/>
      <c:spPr>
        <a:noFill/>
        <a:ln>
          <a:noFill/>
        </a:ln>
        <a:effectLst/>
      </c:spPr>
      <c:txPr>
        <a:bodyPr rot="0" spcFirstLastPara="1" vertOverflow="ellipsis" vert="horz" wrap="square" anchor="ctr" anchorCtr="1"/>
        <a:lstStyle/>
        <a:p>
          <a:pPr algn="ctr" rtl="0">
            <a:defRPr lang="en-US" sz="1100" b="1" i="0" u="none" strike="noStrike" kern="1200" baseline="0">
              <a:solidFill>
                <a:schemeClr val="tx1"/>
              </a:solidFill>
              <a:latin typeface="Work Sans" panose="00000500000000000000" pitchFamily="50" charset="0"/>
              <a:ea typeface="+mn-ea"/>
              <a:cs typeface="Arial"/>
            </a:defRPr>
          </a:pPr>
          <a:endParaRPr lang="en-US"/>
        </a:p>
      </c:txPr>
    </c:legend>
    <c:plotVisOnly val="1"/>
    <c:dispBlanksAs val="gap"/>
    <c:showDLblsOverMax val="0"/>
  </c:chart>
  <c:spPr>
    <a:noFill/>
    <a:ln w="9525" cap="flat" cmpd="sng" algn="ctr">
      <a:noFill/>
      <a:round/>
    </a:ln>
    <a:effectLst/>
  </c:spPr>
  <c:txPr>
    <a:bodyPr/>
    <a:lstStyle/>
    <a:p>
      <a:pPr>
        <a:defRPr sz="1000" b="1">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5.6460710541906232E-2"/>
          <c:y val="7.2340243183887723E-2"/>
          <c:w val="0.83637533452858803"/>
          <c:h val="0.61038898709089939"/>
        </c:manualLayout>
      </c:layout>
      <c:barChart>
        <c:barDir val="col"/>
        <c:grouping val="stacked"/>
        <c:varyColors val="0"/>
        <c:ser>
          <c:idx val="0"/>
          <c:order val="0"/>
          <c:tx>
            <c:strRef>
              <c:f>'FMCG market'!$B$119</c:f>
              <c:strCache>
                <c:ptCount val="1"/>
                <c:pt idx="0">
                  <c:v>Modern Trade (RONb)</c:v>
                </c:pt>
              </c:strCache>
            </c:strRef>
          </c:tx>
          <c:spPr>
            <a:solidFill>
              <a:srgbClr val="2F6EBA"/>
            </a:solidFill>
            <a:ln>
              <a:noFill/>
            </a:ln>
            <a:effectLst/>
          </c:spPr>
          <c:invertIfNegative val="0"/>
          <c:dPt>
            <c:idx val="0"/>
            <c:invertIfNegative val="0"/>
            <c:bubble3D val="0"/>
            <c:spPr>
              <a:solidFill>
                <a:srgbClr val="2F6EBA"/>
              </a:solidFill>
              <a:ln>
                <a:noFill/>
              </a:ln>
              <a:effectLst/>
            </c:spPr>
            <c:extLst>
              <c:ext xmlns:c16="http://schemas.microsoft.com/office/drawing/2014/chart" uri="{C3380CC4-5D6E-409C-BE32-E72D297353CC}">
                <c16:uniqueId val="{00000001-0730-49AB-9095-E0E954F20F18}"/>
              </c:ext>
            </c:extLst>
          </c:dPt>
          <c:dLbls>
            <c:spPr>
              <a:noFill/>
              <a:ln>
                <a:noFill/>
              </a:ln>
              <a:effectLst/>
            </c:spPr>
            <c:txPr>
              <a:bodyPr rot="0" spcFirstLastPara="1" vertOverflow="ellipsis" vert="horz" wrap="square" anchor="ctr" anchorCtr="0"/>
              <a:lstStyle/>
              <a:p>
                <a:pPr algn="ctr">
                  <a:defRPr lang="en-US" sz="1100" b="1" i="0" u="none" strike="noStrike" kern="1200" baseline="0">
                    <a:solidFill>
                      <a:schemeClr val="bg1"/>
                    </a:solidFill>
                    <a:latin typeface="Work Sans"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'FMCG market'!$E$118:$L$118</c:f>
              <c:numCache>
                <c:formatCode>General"A"</c:formatCode>
                <c:ptCount val="8"/>
                <c:pt idx="0">
                  <c:v>2019</c:v>
                </c:pt>
                <c:pt idx="1">
                  <c:v>2020</c:v>
                </c:pt>
                <c:pt idx="2">
                  <c:v>2021</c:v>
                </c:pt>
                <c:pt idx="3" formatCode="General&quot;E&quot;">
                  <c:v>2022</c:v>
                </c:pt>
                <c:pt idx="4" formatCode="General&quot;E&quot;">
                  <c:v>2023</c:v>
                </c:pt>
                <c:pt idx="5" formatCode="General&quot;E&quot;">
                  <c:v>2024</c:v>
                </c:pt>
                <c:pt idx="6" formatCode="General&quot;E&quot;">
                  <c:v>2025</c:v>
                </c:pt>
                <c:pt idx="7" formatCode="General&quot;E&quot;">
                  <c:v>2026</c:v>
                </c:pt>
              </c:numCache>
            </c:numRef>
          </c:cat>
          <c:val>
            <c:numRef>
              <c:f>'FMCG market'!$E$119:$L$119</c:f>
              <c:numCache>
                <c:formatCode>0</c:formatCode>
                <c:ptCount val="8"/>
                <c:pt idx="0">
                  <c:v>58.2</c:v>
                </c:pt>
                <c:pt idx="1">
                  <c:v>67.608000000000004</c:v>
                </c:pt>
                <c:pt idx="2">
                  <c:v>74.8</c:v>
                </c:pt>
                <c:pt idx="3">
                  <c:v>78.766175211223924</c:v>
                </c:pt>
                <c:pt idx="4">
                  <c:v>83.00750767145378</c:v>
                </c:pt>
                <c:pt idx="5">
                  <c:v>87.544917064239783</c:v>
                </c:pt>
                <c:pt idx="6">
                  <c:v>92.400967644486741</c:v>
                </c:pt>
                <c:pt idx="7">
                  <c:v>97.600000000000009</c:v>
                </c:pt>
              </c:numCache>
            </c:numRef>
          </c:val>
          <c:extLst>
            <c:ext xmlns:c16="http://schemas.microsoft.com/office/drawing/2014/chart" uri="{C3380CC4-5D6E-409C-BE32-E72D297353CC}">
              <c16:uniqueId val="{00000002-0730-49AB-9095-E0E954F20F18}"/>
            </c:ext>
          </c:extLst>
        </c:ser>
        <c:ser>
          <c:idx val="1"/>
          <c:order val="1"/>
          <c:tx>
            <c:strRef>
              <c:f>'FMCG market'!$B$120</c:f>
              <c:strCache>
                <c:ptCount val="1"/>
                <c:pt idx="0">
                  <c:v>Traditional Trade (RONb)</c:v>
                </c:pt>
              </c:strCache>
            </c:strRef>
          </c:tx>
          <c:spPr>
            <a:solidFill>
              <a:srgbClr val="D1E7EE"/>
            </a:solidFill>
            <a:ln>
              <a:noFill/>
            </a:ln>
            <a:effectLst/>
          </c:spPr>
          <c:invertIfNegative val="0"/>
          <c:dLbls>
            <c:spPr>
              <a:noFill/>
              <a:ln>
                <a:noFill/>
              </a:ln>
              <a:effectLst/>
            </c:spPr>
            <c:txPr>
              <a:bodyPr rot="0" spcFirstLastPara="1" vertOverflow="ellipsis" vert="horz" wrap="square" anchor="ctr" anchorCtr="0"/>
              <a:lstStyle/>
              <a:p>
                <a:pPr algn="ctr">
                  <a:defRPr lang="en-US" sz="1100" b="1" i="0" u="none" strike="noStrike" kern="1200" baseline="0">
                    <a:solidFill>
                      <a:schemeClr val="tx1"/>
                    </a:solidFill>
                    <a:latin typeface="Work Sans"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'FMCG market'!$E$118:$L$118</c:f>
              <c:numCache>
                <c:formatCode>General"A"</c:formatCode>
                <c:ptCount val="8"/>
                <c:pt idx="0">
                  <c:v>2019</c:v>
                </c:pt>
                <c:pt idx="1">
                  <c:v>2020</c:v>
                </c:pt>
                <c:pt idx="2">
                  <c:v>2021</c:v>
                </c:pt>
                <c:pt idx="3" formatCode="General&quot;E&quot;">
                  <c:v>2022</c:v>
                </c:pt>
                <c:pt idx="4" formatCode="General&quot;E&quot;">
                  <c:v>2023</c:v>
                </c:pt>
                <c:pt idx="5" formatCode="General&quot;E&quot;">
                  <c:v>2024</c:v>
                </c:pt>
                <c:pt idx="6" formatCode="General&quot;E&quot;">
                  <c:v>2025</c:v>
                </c:pt>
                <c:pt idx="7" formatCode="General&quot;E&quot;">
                  <c:v>2026</c:v>
                </c:pt>
              </c:numCache>
            </c:numRef>
          </c:cat>
          <c:val>
            <c:numRef>
              <c:f>'FMCG market'!$E$120:$L$120</c:f>
              <c:numCache>
                <c:formatCode>0</c:formatCode>
                <c:ptCount val="8"/>
                <c:pt idx="0">
                  <c:v>45.2</c:v>
                </c:pt>
                <c:pt idx="1">
                  <c:v>46.143999999999998</c:v>
                </c:pt>
                <c:pt idx="2">
                  <c:v>47.1</c:v>
                </c:pt>
                <c:pt idx="3">
                  <c:v>46.999572646648375</c:v>
                </c:pt>
                <c:pt idx="4">
                  <c:v>46.899359426063228</c:v>
                </c:pt>
                <c:pt idx="5">
                  <c:v>46.79935988166735</c:v>
                </c:pt>
                <c:pt idx="6">
                  <c:v>46.699573557857022</c:v>
                </c:pt>
                <c:pt idx="7">
                  <c:v>46.6</c:v>
                </c:pt>
              </c:numCache>
            </c:numRef>
          </c:val>
          <c:extLst>
            <c:ext xmlns:c16="http://schemas.microsoft.com/office/drawing/2014/chart" uri="{C3380CC4-5D6E-409C-BE32-E72D297353CC}">
              <c16:uniqueId val="{00000003-0730-49AB-9095-E0E954F20F18}"/>
            </c:ext>
          </c:extLst>
        </c:ser>
        <c:dLbls>
          <c:showLegendKey val="0"/>
          <c:showVal val="0"/>
          <c:showCatName val="0"/>
          <c:showSerName val="0"/>
          <c:showPercent val="0"/>
          <c:showBubbleSize val="0"/>
        </c:dLbls>
        <c:gapWidth val="150"/>
        <c:overlap val="100"/>
        <c:axId val="1753772559"/>
        <c:axId val="1753775887"/>
      </c:barChart>
      <c:lineChart>
        <c:grouping val="standard"/>
        <c:varyColors val="0"/>
        <c:ser>
          <c:idx val="2"/>
          <c:order val="2"/>
          <c:tx>
            <c:strRef>
              <c:f>'FMCG market'!$B$121</c:f>
              <c:strCache>
                <c:ptCount val="1"/>
              </c:strCache>
            </c:strRef>
          </c:tx>
          <c:spPr>
            <a:ln w="28575" cap="rnd">
              <a:noFill/>
              <a:round/>
            </a:ln>
            <a:effectLst/>
          </c:spPr>
          <c:marker>
            <c:symbol val="none"/>
          </c:marker>
          <c:dLbls>
            <c:spPr>
              <a:noFill/>
              <a:ln>
                <a:noFill/>
              </a:ln>
              <a:effectLst/>
            </c:spPr>
            <c:txPr>
              <a:bodyPr rot="0" spcFirstLastPara="1" vertOverflow="ellipsis" vert="horz" wrap="square" anchor="ctr" anchorCtr="0"/>
              <a:lstStyle/>
              <a:p>
                <a:pPr algn="ctr">
                  <a:defRPr lang="en-US" sz="1100" b="1" i="0" u="none" strike="noStrike" kern="1200" baseline="0">
                    <a:solidFill>
                      <a:schemeClr val="tx1"/>
                    </a:solidFill>
                    <a:latin typeface="Work Sans" pitchFamily="2"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'FMCG market'!$E$118:$L$118</c:f>
              <c:numCache>
                <c:formatCode>General"A"</c:formatCode>
                <c:ptCount val="8"/>
                <c:pt idx="0">
                  <c:v>2019</c:v>
                </c:pt>
                <c:pt idx="1">
                  <c:v>2020</c:v>
                </c:pt>
                <c:pt idx="2">
                  <c:v>2021</c:v>
                </c:pt>
                <c:pt idx="3" formatCode="General&quot;E&quot;">
                  <c:v>2022</c:v>
                </c:pt>
                <c:pt idx="4" formatCode="General&quot;E&quot;">
                  <c:v>2023</c:v>
                </c:pt>
                <c:pt idx="5" formatCode="General&quot;E&quot;">
                  <c:v>2024</c:v>
                </c:pt>
                <c:pt idx="6" formatCode="General&quot;E&quot;">
                  <c:v>2025</c:v>
                </c:pt>
                <c:pt idx="7" formatCode="General&quot;E&quot;">
                  <c:v>2026</c:v>
                </c:pt>
              </c:numCache>
            </c:numRef>
          </c:cat>
          <c:val>
            <c:numRef>
              <c:f>'FMCG market'!$E$121:$L$121</c:f>
              <c:numCache>
                <c:formatCode>0</c:formatCode>
                <c:ptCount val="8"/>
                <c:pt idx="0">
                  <c:v>103.4</c:v>
                </c:pt>
                <c:pt idx="1">
                  <c:v>113.75200000000001</c:v>
                </c:pt>
                <c:pt idx="2">
                  <c:v>121.9</c:v>
                </c:pt>
                <c:pt idx="3">
                  <c:v>125.7657478578723</c:v>
                </c:pt>
                <c:pt idx="4">
                  <c:v>129.90686709751702</c:v>
                </c:pt>
                <c:pt idx="5">
                  <c:v>134.34427694590713</c:v>
                </c:pt>
                <c:pt idx="6">
                  <c:v>139.10054120234378</c:v>
                </c:pt>
                <c:pt idx="7">
                  <c:v>144.20000000000002</c:v>
                </c:pt>
              </c:numCache>
            </c:numRef>
          </c:val>
          <c:smooth val="0"/>
          <c:extLst>
            <c:ext xmlns:c16="http://schemas.microsoft.com/office/drawing/2014/chart" uri="{C3380CC4-5D6E-409C-BE32-E72D297353CC}">
              <c16:uniqueId val="{00000004-0730-49AB-9095-E0E954F20F18}"/>
            </c:ext>
          </c:extLst>
        </c:ser>
        <c:dLbls>
          <c:showLegendKey val="0"/>
          <c:showVal val="0"/>
          <c:showCatName val="0"/>
          <c:showSerName val="0"/>
          <c:showPercent val="0"/>
          <c:showBubbleSize val="0"/>
        </c:dLbls>
        <c:marker val="1"/>
        <c:smooth val="0"/>
        <c:axId val="798984927"/>
        <c:axId val="798977439"/>
      </c:lineChart>
      <c:catAx>
        <c:axId val="1753772559"/>
        <c:scaling>
          <c:orientation val="minMax"/>
        </c:scaling>
        <c:delete val="0"/>
        <c:axPos val="b"/>
        <c:numFmt formatCode="General&quot;A&quot;"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rtl="0">
              <a:defRPr lang="en-US" sz="1100" b="1" i="0" u="none" strike="noStrike" kern="1200" baseline="0">
                <a:solidFill>
                  <a:schemeClr val="tx1"/>
                </a:solidFill>
                <a:latin typeface="Work Sans" pitchFamily="2" charset="0"/>
                <a:ea typeface="+mn-ea"/>
                <a:cs typeface="+mn-cs"/>
              </a:defRPr>
            </a:pPr>
            <a:endParaRPr lang="en-US"/>
          </a:p>
        </c:txPr>
        <c:crossAx val="1753775887"/>
        <c:crosses val="autoZero"/>
        <c:auto val="1"/>
        <c:lblAlgn val="ctr"/>
        <c:lblOffset val="100"/>
        <c:noMultiLvlLbl val="0"/>
      </c:catAx>
      <c:valAx>
        <c:axId val="1753775887"/>
        <c:scaling>
          <c:orientation val="minMax"/>
        </c:scaling>
        <c:delete val="1"/>
        <c:axPos val="l"/>
        <c:numFmt formatCode="0" sourceLinked="1"/>
        <c:majorTickMark val="none"/>
        <c:minorTickMark val="none"/>
        <c:tickLblPos val="nextTo"/>
        <c:crossAx val="1753772559"/>
        <c:crosses val="autoZero"/>
        <c:crossBetween val="between"/>
      </c:valAx>
      <c:valAx>
        <c:axId val="798977439"/>
        <c:scaling>
          <c:orientation val="minMax"/>
          <c:max val="170"/>
        </c:scaling>
        <c:delete val="1"/>
        <c:axPos val="r"/>
        <c:numFmt formatCode="0" sourceLinked="1"/>
        <c:majorTickMark val="out"/>
        <c:minorTickMark val="none"/>
        <c:tickLblPos val="nextTo"/>
        <c:crossAx val="798984927"/>
        <c:crosses val="max"/>
        <c:crossBetween val="between"/>
      </c:valAx>
      <c:catAx>
        <c:axId val="798984927"/>
        <c:scaling>
          <c:orientation val="minMax"/>
        </c:scaling>
        <c:delete val="1"/>
        <c:axPos val="b"/>
        <c:numFmt formatCode="General&quot;A&quot;" sourceLinked="1"/>
        <c:majorTickMark val="out"/>
        <c:minorTickMark val="none"/>
        <c:tickLblPos val="nextTo"/>
        <c:crossAx val="798977439"/>
        <c:crosses val="autoZero"/>
        <c:auto val="1"/>
        <c:lblAlgn val="ctr"/>
        <c:lblOffset val="100"/>
        <c:noMultiLvlLbl val="0"/>
      </c:catAx>
      <c:spPr>
        <a:noFill/>
        <a:ln>
          <a:noFill/>
        </a:ln>
        <a:effectLst/>
      </c:spPr>
    </c:plotArea>
    <c:legend>
      <c:legendPos val="b"/>
      <c:legendEntry>
        <c:idx val="2"/>
        <c:delete val="1"/>
      </c:legendEntry>
      <c:layout>
        <c:manualLayout>
          <c:xMode val="edge"/>
          <c:yMode val="edge"/>
          <c:x val="9.327810098291836E-2"/>
          <c:y val="0.88402506829503447"/>
          <c:w val="0.70172180980023213"/>
          <c:h val="7.8125546806649182E-2"/>
        </c:manualLayout>
      </c:layout>
      <c:overlay val="0"/>
      <c:spPr>
        <a:noFill/>
        <a:ln>
          <a:noFill/>
        </a:ln>
        <a:effectLst/>
      </c:spPr>
      <c:txPr>
        <a:bodyPr rot="0" spcFirstLastPara="1" vertOverflow="ellipsis" vert="horz" wrap="square" anchor="ctr" anchorCtr="1"/>
        <a:lstStyle/>
        <a:p>
          <a:pPr algn="ctr" rtl="0">
            <a:defRPr lang="en-US" sz="1100" b="1" i="0" u="none" strike="noStrike" kern="1200" baseline="0">
              <a:solidFill>
                <a:schemeClr val="tx1"/>
              </a:solidFill>
              <a:latin typeface="Work Sans" pitchFamily="2"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000" b="1">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6.9411847384036232E-2"/>
          <c:y val="9.187814264434041E-2"/>
          <c:w val="0.86086745559598998"/>
          <c:h val="0.70180515512271913"/>
        </c:manualLayout>
      </c:layout>
      <c:barChart>
        <c:barDir val="col"/>
        <c:grouping val="stacked"/>
        <c:varyColors val="0"/>
        <c:ser>
          <c:idx val="0"/>
          <c:order val="0"/>
          <c:tx>
            <c:strRef>
              <c:f>'FMCG market'!$B$89</c:f>
              <c:strCache>
                <c:ptCount val="1"/>
                <c:pt idx="0">
                  <c:v>Convenience stores (RONb)</c:v>
                </c:pt>
              </c:strCache>
            </c:strRef>
          </c:tx>
          <c:spPr>
            <a:solidFill>
              <a:srgbClr val="F8C45C"/>
            </a:solidFill>
            <a:ln>
              <a:noFill/>
            </a:ln>
            <a:effectLst/>
          </c:spPr>
          <c:invertIfNegative val="0"/>
          <c:dLbls>
            <c:spPr>
              <a:noFill/>
              <a:ln>
                <a:noFill/>
              </a:ln>
              <a:effectLst/>
            </c:spPr>
            <c:txPr>
              <a:bodyPr rot="0" spcFirstLastPara="1" vertOverflow="ellipsis" vert="horz" wrap="square" anchor="ctr" anchorCtr="0"/>
              <a:lstStyle/>
              <a:p>
                <a:pPr algn="ctr">
                  <a:defRPr lang="en-US" sz="1100" b="1" i="0" u="none" strike="noStrike" kern="1200" baseline="0">
                    <a:solidFill>
                      <a:schemeClr val="bg1"/>
                    </a:solidFill>
                    <a:latin typeface="Work Sans" panose="00000500000000000000" pitchFamily="50" charset="0"/>
                    <a:ea typeface="+mn-ea"/>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'FMCG market'!$E$88:$L$88</c:f>
              <c:numCache>
                <c:formatCode>General"A"</c:formatCode>
                <c:ptCount val="8"/>
                <c:pt idx="0">
                  <c:v>2019</c:v>
                </c:pt>
                <c:pt idx="1">
                  <c:v>2020</c:v>
                </c:pt>
                <c:pt idx="2">
                  <c:v>2021</c:v>
                </c:pt>
                <c:pt idx="3" formatCode="General&quot;E&quot;">
                  <c:v>2022</c:v>
                </c:pt>
                <c:pt idx="4" formatCode="General&quot;E&quot;">
                  <c:v>2023</c:v>
                </c:pt>
                <c:pt idx="5" formatCode="General&quot;E&quot;">
                  <c:v>2024</c:v>
                </c:pt>
                <c:pt idx="6" formatCode="General&quot;E&quot;">
                  <c:v>2025</c:v>
                </c:pt>
                <c:pt idx="7" formatCode="General&quot;E&quot;">
                  <c:v>2026</c:v>
                </c:pt>
              </c:numCache>
            </c:numRef>
          </c:cat>
          <c:val>
            <c:numRef>
              <c:f>'FMCG market'!$E$89:$L$89</c:f>
              <c:numCache>
                <c:formatCode>0</c:formatCode>
                <c:ptCount val="8"/>
                <c:pt idx="0">
                  <c:v>7.5</c:v>
                </c:pt>
                <c:pt idx="1">
                  <c:v>8.7010000000000005</c:v>
                </c:pt>
                <c:pt idx="2">
                  <c:v>10.5</c:v>
                </c:pt>
                <c:pt idx="3">
                  <c:v>11.451290764589224</c:v>
                </c:pt>
                <c:pt idx="4">
                  <c:v>12.48876763573014</c:v>
                </c:pt>
                <c:pt idx="5">
                  <c:v>13.620238998870228</c:v>
                </c:pt>
                <c:pt idx="6">
                  <c:v>14.854220672310536</c:v>
                </c:pt>
                <c:pt idx="7">
                  <c:v>16.2</c:v>
                </c:pt>
              </c:numCache>
            </c:numRef>
          </c:val>
          <c:extLst>
            <c:ext xmlns:c16="http://schemas.microsoft.com/office/drawing/2014/chart" uri="{C3380CC4-5D6E-409C-BE32-E72D297353CC}">
              <c16:uniqueId val="{00000000-CF45-45E2-9460-A9D3383E6A24}"/>
            </c:ext>
          </c:extLst>
        </c:ser>
        <c:ser>
          <c:idx val="1"/>
          <c:order val="1"/>
          <c:tx>
            <c:strRef>
              <c:f>'FMCG market'!$B$90</c:f>
              <c:strCache>
                <c:ptCount val="1"/>
                <c:pt idx="0">
                  <c:v>Supermarkets (RONb)</c:v>
                </c:pt>
              </c:strCache>
            </c:strRef>
          </c:tx>
          <c:spPr>
            <a:solidFill>
              <a:srgbClr val="FBA659"/>
            </a:solidFill>
            <a:ln>
              <a:noFill/>
            </a:ln>
            <a:effectLst/>
          </c:spPr>
          <c:invertIfNegative val="0"/>
          <c:dLbls>
            <c:spPr>
              <a:noFill/>
              <a:ln>
                <a:noFill/>
              </a:ln>
              <a:effectLst/>
            </c:spPr>
            <c:txPr>
              <a:bodyPr rot="0" spcFirstLastPara="1" vertOverflow="ellipsis" vert="horz" wrap="square" anchor="ctr" anchorCtr="0"/>
              <a:lstStyle/>
              <a:p>
                <a:pPr algn="ctr">
                  <a:defRPr lang="en-US" sz="1100" b="1" i="0" u="none" strike="noStrike" kern="1200" baseline="0">
                    <a:solidFill>
                      <a:srgbClr val="011627"/>
                    </a:solidFill>
                    <a:latin typeface="Work Sans" panose="00000500000000000000" pitchFamily="50" charset="0"/>
                    <a:ea typeface="+mn-ea"/>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'FMCG market'!$E$88:$L$88</c:f>
              <c:numCache>
                <c:formatCode>General"A"</c:formatCode>
                <c:ptCount val="8"/>
                <c:pt idx="0">
                  <c:v>2019</c:v>
                </c:pt>
                <c:pt idx="1">
                  <c:v>2020</c:v>
                </c:pt>
                <c:pt idx="2">
                  <c:v>2021</c:v>
                </c:pt>
                <c:pt idx="3" formatCode="General&quot;E&quot;">
                  <c:v>2022</c:v>
                </c:pt>
                <c:pt idx="4" formatCode="General&quot;E&quot;">
                  <c:v>2023</c:v>
                </c:pt>
                <c:pt idx="5" formatCode="General&quot;E&quot;">
                  <c:v>2024</c:v>
                </c:pt>
                <c:pt idx="6" formatCode="General&quot;E&quot;">
                  <c:v>2025</c:v>
                </c:pt>
                <c:pt idx="7" formatCode="General&quot;E&quot;">
                  <c:v>2026</c:v>
                </c:pt>
              </c:numCache>
            </c:numRef>
          </c:cat>
          <c:val>
            <c:numRef>
              <c:f>'FMCG market'!$E$90:$L$90</c:f>
              <c:numCache>
                <c:formatCode>0</c:formatCode>
                <c:ptCount val="8"/>
                <c:pt idx="0">
                  <c:v>13.2</c:v>
                </c:pt>
                <c:pt idx="1">
                  <c:v>14.914</c:v>
                </c:pt>
                <c:pt idx="2">
                  <c:v>15.5</c:v>
                </c:pt>
                <c:pt idx="3">
                  <c:v>16.517384522618983</c:v>
                </c:pt>
                <c:pt idx="4">
                  <c:v>17.601547836648592</c:v>
                </c:pt>
                <c:pt idx="5">
                  <c:v>18.756873149109488</c:v>
                </c:pt>
                <c:pt idx="6">
                  <c:v>19.988031370698621</c:v>
                </c:pt>
                <c:pt idx="7">
                  <c:v>21.3</c:v>
                </c:pt>
              </c:numCache>
            </c:numRef>
          </c:val>
          <c:extLst>
            <c:ext xmlns:c16="http://schemas.microsoft.com/office/drawing/2014/chart" uri="{C3380CC4-5D6E-409C-BE32-E72D297353CC}">
              <c16:uniqueId val="{00000001-CF45-45E2-9460-A9D3383E6A24}"/>
            </c:ext>
          </c:extLst>
        </c:ser>
        <c:ser>
          <c:idx val="2"/>
          <c:order val="2"/>
          <c:tx>
            <c:strRef>
              <c:f>'FMCG market'!$B$91</c:f>
              <c:strCache>
                <c:ptCount val="1"/>
                <c:pt idx="0">
                  <c:v>Discounters (RONb)</c:v>
                </c:pt>
              </c:strCache>
            </c:strRef>
          </c:tx>
          <c:spPr>
            <a:solidFill>
              <a:srgbClr val="D1E7EE"/>
            </a:solidFill>
            <a:ln>
              <a:noFill/>
            </a:ln>
            <a:effectLst/>
          </c:spPr>
          <c:invertIfNegative val="0"/>
          <c:dLbls>
            <c:spPr>
              <a:noFill/>
              <a:ln>
                <a:noFill/>
              </a:ln>
              <a:effectLst/>
            </c:spPr>
            <c:txPr>
              <a:bodyPr rot="0" spcFirstLastPara="1" vertOverflow="ellipsis" vert="horz" wrap="square" anchor="ctr" anchorCtr="0"/>
              <a:lstStyle/>
              <a:p>
                <a:pPr algn="ctr">
                  <a:defRPr lang="en-US" sz="1100" b="1" i="0" u="none" strike="noStrike" kern="1200" baseline="0">
                    <a:solidFill>
                      <a:srgbClr val="011627"/>
                    </a:solidFill>
                    <a:latin typeface="Work Sans" panose="00000500000000000000" pitchFamily="50" charset="0"/>
                    <a:ea typeface="+mn-ea"/>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'FMCG market'!$E$88:$L$88</c:f>
              <c:numCache>
                <c:formatCode>General"A"</c:formatCode>
                <c:ptCount val="8"/>
                <c:pt idx="0">
                  <c:v>2019</c:v>
                </c:pt>
                <c:pt idx="1">
                  <c:v>2020</c:v>
                </c:pt>
                <c:pt idx="2">
                  <c:v>2021</c:v>
                </c:pt>
                <c:pt idx="3" formatCode="General&quot;E&quot;">
                  <c:v>2022</c:v>
                </c:pt>
                <c:pt idx="4" formatCode="General&quot;E&quot;">
                  <c:v>2023</c:v>
                </c:pt>
                <c:pt idx="5" formatCode="General&quot;E&quot;">
                  <c:v>2024</c:v>
                </c:pt>
                <c:pt idx="6" formatCode="General&quot;E&quot;">
                  <c:v>2025</c:v>
                </c:pt>
                <c:pt idx="7" formatCode="General&quot;E&quot;">
                  <c:v>2026</c:v>
                </c:pt>
              </c:numCache>
            </c:numRef>
          </c:cat>
          <c:val>
            <c:numRef>
              <c:f>'FMCG market'!$E$91:$L$91</c:f>
              <c:numCache>
                <c:formatCode>0</c:formatCode>
                <c:ptCount val="8"/>
                <c:pt idx="0">
                  <c:v>13</c:v>
                </c:pt>
                <c:pt idx="1">
                  <c:v>16.187000000000001</c:v>
                </c:pt>
                <c:pt idx="2">
                  <c:v>20.100000000000001</c:v>
                </c:pt>
                <c:pt idx="3">
                  <c:v>21.614063073952867</c:v>
                </c:pt>
                <c:pt idx="4">
                  <c:v>23.24217525198074</c:v>
                </c:pt>
                <c:pt idx="5">
                  <c:v>24.992927456327269</c:v>
                </c:pt>
                <c:pt idx="6">
                  <c:v>26.875557733521696</c:v>
                </c:pt>
                <c:pt idx="7">
                  <c:v>28.9</c:v>
                </c:pt>
              </c:numCache>
            </c:numRef>
          </c:val>
          <c:extLst>
            <c:ext xmlns:c16="http://schemas.microsoft.com/office/drawing/2014/chart" uri="{C3380CC4-5D6E-409C-BE32-E72D297353CC}">
              <c16:uniqueId val="{00000002-CF45-45E2-9460-A9D3383E6A24}"/>
            </c:ext>
          </c:extLst>
        </c:ser>
        <c:ser>
          <c:idx val="3"/>
          <c:order val="3"/>
          <c:tx>
            <c:strRef>
              <c:f>'FMCG market'!$B$92</c:f>
              <c:strCache>
                <c:ptCount val="1"/>
                <c:pt idx="0">
                  <c:v>Hypermarkets (RONb)</c:v>
                </c:pt>
              </c:strCache>
            </c:strRef>
          </c:tx>
          <c:spPr>
            <a:solidFill>
              <a:srgbClr val="2F6EBA"/>
            </a:solidFill>
            <a:ln>
              <a:noFill/>
            </a:ln>
            <a:effectLst/>
          </c:spPr>
          <c:invertIfNegative val="0"/>
          <c:dLbls>
            <c:spPr>
              <a:noFill/>
              <a:ln>
                <a:noFill/>
              </a:ln>
              <a:effectLst/>
            </c:spPr>
            <c:txPr>
              <a:bodyPr rot="0" spcFirstLastPara="1" vertOverflow="ellipsis" vert="horz" wrap="square" anchor="ctr" anchorCtr="0"/>
              <a:lstStyle/>
              <a:p>
                <a:pPr algn="ctr">
                  <a:defRPr lang="en-US" sz="1100" b="1" i="0" u="none" strike="noStrike" kern="1200" baseline="0">
                    <a:solidFill>
                      <a:schemeClr val="bg1"/>
                    </a:solidFill>
                    <a:latin typeface="Work Sans" panose="00000500000000000000" pitchFamily="50" charset="0"/>
                    <a:ea typeface="+mn-ea"/>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'FMCG market'!$E$88:$L$88</c:f>
              <c:numCache>
                <c:formatCode>General"A"</c:formatCode>
                <c:ptCount val="8"/>
                <c:pt idx="0">
                  <c:v>2019</c:v>
                </c:pt>
                <c:pt idx="1">
                  <c:v>2020</c:v>
                </c:pt>
                <c:pt idx="2">
                  <c:v>2021</c:v>
                </c:pt>
                <c:pt idx="3" formatCode="General&quot;E&quot;">
                  <c:v>2022</c:v>
                </c:pt>
                <c:pt idx="4" formatCode="General&quot;E&quot;">
                  <c:v>2023</c:v>
                </c:pt>
                <c:pt idx="5" formatCode="General&quot;E&quot;">
                  <c:v>2024</c:v>
                </c:pt>
                <c:pt idx="6" formatCode="General&quot;E&quot;">
                  <c:v>2025</c:v>
                </c:pt>
                <c:pt idx="7" formatCode="General&quot;E&quot;">
                  <c:v>2026</c:v>
                </c:pt>
              </c:numCache>
            </c:numRef>
          </c:cat>
          <c:val>
            <c:numRef>
              <c:f>'FMCG market'!$E$92:$L$92</c:f>
              <c:numCache>
                <c:formatCode>0</c:formatCode>
                <c:ptCount val="8"/>
                <c:pt idx="0">
                  <c:v>24.5</c:v>
                </c:pt>
                <c:pt idx="1">
                  <c:v>27.806000000000001</c:v>
                </c:pt>
                <c:pt idx="2">
                  <c:v>28.7</c:v>
                </c:pt>
                <c:pt idx="3">
                  <c:v>29.183436850062854</c:v>
                </c:pt>
                <c:pt idx="4">
                  <c:v>29.675016947094303</c:v>
                </c:pt>
                <c:pt idx="5">
                  <c:v>30.174877459932805</c:v>
                </c:pt>
                <c:pt idx="6">
                  <c:v>30.683157867955892</c:v>
                </c:pt>
                <c:pt idx="7">
                  <c:v>31.2</c:v>
                </c:pt>
              </c:numCache>
            </c:numRef>
          </c:val>
          <c:extLst>
            <c:ext xmlns:c16="http://schemas.microsoft.com/office/drawing/2014/chart" uri="{C3380CC4-5D6E-409C-BE32-E72D297353CC}">
              <c16:uniqueId val="{00000003-CF45-45E2-9460-A9D3383E6A24}"/>
            </c:ext>
          </c:extLst>
        </c:ser>
        <c:dLbls>
          <c:showLegendKey val="0"/>
          <c:showVal val="0"/>
          <c:showCatName val="0"/>
          <c:showSerName val="0"/>
          <c:showPercent val="0"/>
          <c:showBubbleSize val="0"/>
        </c:dLbls>
        <c:gapWidth val="150"/>
        <c:overlap val="100"/>
        <c:axId val="1753772559"/>
        <c:axId val="1753775887"/>
      </c:barChart>
      <c:lineChart>
        <c:grouping val="standard"/>
        <c:varyColors val="0"/>
        <c:ser>
          <c:idx val="4"/>
          <c:order val="4"/>
          <c:tx>
            <c:strRef>
              <c:f>'FMCG market'!$B$93</c:f>
              <c:strCache>
                <c:ptCount val="1"/>
                <c:pt idx="0">
                  <c:v>Total</c:v>
                </c:pt>
              </c:strCache>
            </c:strRef>
          </c:tx>
          <c:spPr>
            <a:ln w="28575" cap="rnd">
              <a:noFill/>
              <a:round/>
            </a:ln>
            <a:effectLst/>
          </c:spPr>
          <c:marker>
            <c:symbol val="none"/>
          </c:marker>
          <c:dLbls>
            <c:dLbl>
              <c:idx val="0"/>
              <c:spPr>
                <a:noFill/>
                <a:ln>
                  <a:noFill/>
                </a:ln>
                <a:effectLst/>
              </c:spPr>
              <c:txPr>
                <a:bodyPr rot="0" spcFirstLastPara="1" vertOverflow="ellipsis" vert="horz" wrap="square" anchor="ctr" anchorCtr="0"/>
                <a:lstStyle/>
                <a:p>
                  <a:pPr algn="ctr">
                    <a:defRPr lang="en-US" sz="1100" b="1" i="0" u="none" strike="noStrike" kern="1200" baseline="0">
                      <a:solidFill>
                        <a:srgbClr val="011627"/>
                      </a:solidFill>
                      <a:latin typeface="Work Sans" panose="00000500000000000000" pitchFamily="50" charset="0"/>
                      <a:ea typeface="+mn-ea"/>
                      <a:cs typeface="Arial"/>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5-CF45-45E2-9460-A9D3383E6A24}"/>
                </c:ext>
              </c:extLst>
            </c:dLbl>
            <c:dLbl>
              <c:idx val="1"/>
              <c:spPr>
                <a:noFill/>
                <a:ln>
                  <a:noFill/>
                </a:ln>
                <a:effectLst/>
              </c:spPr>
              <c:txPr>
                <a:bodyPr rot="0" spcFirstLastPara="1" vertOverflow="ellipsis" vert="horz" wrap="square" anchor="ctr" anchorCtr="0"/>
                <a:lstStyle/>
                <a:p>
                  <a:pPr algn="ctr">
                    <a:defRPr lang="en-US" sz="1100" b="1" i="0" u="none" strike="noStrike" kern="1200" baseline="0">
                      <a:solidFill>
                        <a:srgbClr val="011627"/>
                      </a:solidFill>
                      <a:latin typeface="Work Sans" panose="00000500000000000000" pitchFamily="50" charset="0"/>
                      <a:ea typeface="+mn-ea"/>
                      <a:cs typeface="Arial"/>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6-CF45-45E2-9460-A9D3383E6A24}"/>
                </c:ext>
              </c:extLst>
            </c:dLbl>
            <c:dLbl>
              <c:idx val="2"/>
              <c:spPr>
                <a:noFill/>
                <a:ln>
                  <a:noFill/>
                </a:ln>
                <a:effectLst/>
              </c:spPr>
              <c:txPr>
                <a:bodyPr rot="0" spcFirstLastPara="1" vertOverflow="ellipsis" vert="horz" wrap="square" anchor="ctr" anchorCtr="0"/>
                <a:lstStyle/>
                <a:p>
                  <a:pPr algn="ctr">
                    <a:defRPr lang="en-US" sz="1100" b="1" i="0" u="none" strike="noStrike" kern="1200" baseline="0">
                      <a:solidFill>
                        <a:srgbClr val="011627"/>
                      </a:solidFill>
                      <a:latin typeface="Work Sans" panose="00000500000000000000" pitchFamily="50" charset="0"/>
                      <a:ea typeface="+mn-ea"/>
                      <a:cs typeface="Arial"/>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7-CF45-45E2-9460-A9D3383E6A24}"/>
                </c:ext>
              </c:extLst>
            </c:dLbl>
            <c:dLbl>
              <c:idx val="3"/>
              <c:spPr>
                <a:noFill/>
                <a:ln>
                  <a:noFill/>
                </a:ln>
                <a:effectLst/>
              </c:spPr>
              <c:txPr>
                <a:bodyPr rot="0" spcFirstLastPara="1" vertOverflow="ellipsis" vert="horz" wrap="square" anchor="ctr" anchorCtr="0"/>
                <a:lstStyle/>
                <a:p>
                  <a:pPr algn="ctr">
                    <a:defRPr lang="en-US" sz="1100" b="1" i="0" u="none" strike="noStrike" kern="1200" baseline="0">
                      <a:solidFill>
                        <a:srgbClr val="011627"/>
                      </a:solidFill>
                      <a:latin typeface="Work Sans" panose="00000500000000000000" pitchFamily="50" charset="0"/>
                      <a:ea typeface="+mn-ea"/>
                      <a:cs typeface="Arial"/>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8-CF45-45E2-9460-A9D3383E6A24}"/>
                </c:ext>
              </c:extLst>
            </c:dLbl>
            <c:dLbl>
              <c:idx val="4"/>
              <c:spPr>
                <a:noFill/>
                <a:ln>
                  <a:noFill/>
                </a:ln>
                <a:effectLst/>
              </c:spPr>
              <c:txPr>
                <a:bodyPr rot="0" spcFirstLastPara="1" vertOverflow="ellipsis" vert="horz" wrap="square" anchor="ctr" anchorCtr="0"/>
                <a:lstStyle/>
                <a:p>
                  <a:pPr algn="ctr">
                    <a:defRPr lang="en-US" sz="1100" b="1" i="0" u="none" strike="noStrike" kern="1200" baseline="0">
                      <a:solidFill>
                        <a:srgbClr val="011627"/>
                      </a:solidFill>
                      <a:latin typeface="Work Sans" panose="00000500000000000000" pitchFamily="50" charset="0"/>
                      <a:ea typeface="+mn-ea"/>
                      <a:cs typeface="Arial"/>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9-CF45-45E2-9460-A9D3383E6A24}"/>
                </c:ext>
              </c:extLst>
            </c:dLbl>
            <c:dLbl>
              <c:idx val="5"/>
              <c:spPr>
                <a:noFill/>
                <a:ln>
                  <a:noFill/>
                </a:ln>
                <a:effectLst/>
              </c:spPr>
              <c:txPr>
                <a:bodyPr rot="0" spcFirstLastPara="1" vertOverflow="ellipsis" vert="horz" wrap="square" anchor="ctr" anchorCtr="0"/>
                <a:lstStyle/>
                <a:p>
                  <a:pPr algn="ctr">
                    <a:defRPr lang="en-US" sz="1100" b="1" i="0" u="none" strike="noStrike" kern="1200" baseline="0">
                      <a:solidFill>
                        <a:srgbClr val="011627"/>
                      </a:solidFill>
                      <a:latin typeface="Work Sans" panose="00000500000000000000" pitchFamily="50" charset="0"/>
                      <a:ea typeface="+mn-ea"/>
                      <a:cs typeface="Arial"/>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A-CF45-45E2-9460-A9D3383E6A24}"/>
                </c:ext>
              </c:extLst>
            </c:dLbl>
            <c:dLbl>
              <c:idx val="6"/>
              <c:spPr>
                <a:noFill/>
                <a:ln>
                  <a:noFill/>
                </a:ln>
                <a:effectLst/>
              </c:spPr>
              <c:txPr>
                <a:bodyPr rot="0" spcFirstLastPara="1" vertOverflow="ellipsis" vert="horz" wrap="square" anchor="ctr" anchorCtr="0"/>
                <a:lstStyle/>
                <a:p>
                  <a:pPr algn="ctr">
                    <a:defRPr lang="en-US" sz="1100" b="1" i="0" u="none" strike="noStrike" kern="1200" baseline="0">
                      <a:solidFill>
                        <a:srgbClr val="011627"/>
                      </a:solidFill>
                      <a:latin typeface="Work Sans" panose="00000500000000000000" pitchFamily="50" charset="0"/>
                      <a:ea typeface="+mn-ea"/>
                      <a:cs typeface="Arial"/>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B-CF45-45E2-9460-A9D3383E6A24}"/>
                </c:ext>
              </c:extLst>
            </c:dLbl>
            <c:dLbl>
              <c:idx val="7"/>
              <c:spPr>
                <a:noFill/>
                <a:ln>
                  <a:noFill/>
                </a:ln>
                <a:effectLst/>
              </c:spPr>
              <c:txPr>
                <a:bodyPr rot="0" spcFirstLastPara="1" vertOverflow="ellipsis" vert="horz" wrap="square" anchor="ctr" anchorCtr="0"/>
                <a:lstStyle/>
                <a:p>
                  <a:pPr algn="ctr">
                    <a:defRPr lang="en-US" sz="1100" b="1" i="0" u="none" strike="noStrike" kern="1200" baseline="0">
                      <a:solidFill>
                        <a:srgbClr val="011627"/>
                      </a:solidFill>
                      <a:latin typeface="Work Sans" panose="00000500000000000000" pitchFamily="50" charset="0"/>
                      <a:ea typeface="+mn-ea"/>
                      <a:cs typeface="Arial"/>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C-CF45-45E2-9460-A9D3383E6A24}"/>
                </c:ext>
              </c:extLst>
            </c:dLbl>
            <c:spPr>
              <a:noFill/>
              <a:ln>
                <a:noFill/>
              </a:ln>
              <a:effectLst/>
            </c:spPr>
            <c:txPr>
              <a:bodyPr rot="0" spcFirstLastPara="1" vertOverflow="ellipsis" vert="horz" wrap="square" anchor="ctr" anchorCtr="0"/>
              <a:lstStyle/>
              <a:p>
                <a:pPr algn="ctr">
                  <a:defRPr lang="en-US"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'FMCG market'!$E$88:$L$88</c:f>
              <c:numCache>
                <c:formatCode>General"A"</c:formatCode>
                <c:ptCount val="8"/>
                <c:pt idx="0">
                  <c:v>2019</c:v>
                </c:pt>
                <c:pt idx="1">
                  <c:v>2020</c:v>
                </c:pt>
                <c:pt idx="2">
                  <c:v>2021</c:v>
                </c:pt>
                <c:pt idx="3" formatCode="General&quot;E&quot;">
                  <c:v>2022</c:v>
                </c:pt>
                <c:pt idx="4" formatCode="General&quot;E&quot;">
                  <c:v>2023</c:v>
                </c:pt>
                <c:pt idx="5" formatCode="General&quot;E&quot;">
                  <c:v>2024</c:v>
                </c:pt>
                <c:pt idx="6" formatCode="General&quot;E&quot;">
                  <c:v>2025</c:v>
                </c:pt>
                <c:pt idx="7" formatCode="General&quot;E&quot;">
                  <c:v>2026</c:v>
                </c:pt>
              </c:numCache>
            </c:numRef>
          </c:cat>
          <c:val>
            <c:numRef>
              <c:f>'FMCG market'!$E$93:$L$93</c:f>
              <c:numCache>
                <c:formatCode>0</c:formatCode>
                <c:ptCount val="8"/>
                <c:pt idx="0">
                  <c:v>58.2</c:v>
                </c:pt>
                <c:pt idx="1">
                  <c:v>67.608000000000004</c:v>
                </c:pt>
                <c:pt idx="2">
                  <c:v>74.8</c:v>
                </c:pt>
                <c:pt idx="3">
                  <c:v>78.766175211223924</c:v>
                </c:pt>
                <c:pt idx="4">
                  <c:v>83.00750767145378</c:v>
                </c:pt>
                <c:pt idx="5">
                  <c:v>87.544917064239783</c:v>
                </c:pt>
                <c:pt idx="6">
                  <c:v>92.400967644486741</c:v>
                </c:pt>
                <c:pt idx="7">
                  <c:v>97.600000000000009</c:v>
                </c:pt>
              </c:numCache>
            </c:numRef>
          </c:val>
          <c:smooth val="0"/>
          <c:extLst>
            <c:ext xmlns:c16="http://schemas.microsoft.com/office/drawing/2014/chart" uri="{C3380CC4-5D6E-409C-BE32-E72D297353CC}">
              <c16:uniqueId val="{00000004-CF45-45E2-9460-A9D3383E6A24}"/>
            </c:ext>
          </c:extLst>
        </c:ser>
        <c:dLbls>
          <c:showLegendKey val="0"/>
          <c:showVal val="0"/>
          <c:showCatName val="0"/>
          <c:showSerName val="0"/>
          <c:showPercent val="0"/>
          <c:showBubbleSize val="0"/>
        </c:dLbls>
        <c:marker val="1"/>
        <c:smooth val="0"/>
        <c:axId val="990995503"/>
        <c:axId val="990996335"/>
      </c:lineChart>
      <c:catAx>
        <c:axId val="1753772559"/>
        <c:scaling>
          <c:orientation val="minMax"/>
        </c:scaling>
        <c:delete val="0"/>
        <c:axPos val="b"/>
        <c:numFmt formatCode="General&quot;A&quot;"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00" b="1" i="0" u="none" strike="noStrike" kern="1200" baseline="0">
                <a:solidFill>
                  <a:srgbClr val="011627"/>
                </a:solidFill>
                <a:latin typeface="Work Sans" panose="00000500000000000000" pitchFamily="50" charset="0"/>
                <a:ea typeface="+mn-ea"/>
                <a:cs typeface="Arial"/>
              </a:defRPr>
            </a:pPr>
            <a:endParaRPr lang="en-US"/>
          </a:p>
        </c:txPr>
        <c:crossAx val="1753775887"/>
        <c:crosses val="autoZero"/>
        <c:auto val="1"/>
        <c:lblAlgn val="ctr"/>
        <c:lblOffset val="100"/>
        <c:noMultiLvlLbl val="0"/>
      </c:catAx>
      <c:valAx>
        <c:axId val="1753775887"/>
        <c:scaling>
          <c:orientation val="minMax"/>
          <c:max val="15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1753772559"/>
        <c:crosses val="autoZero"/>
        <c:crossBetween val="between"/>
      </c:valAx>
      <c:valAx>
        <c:axId val="990996335"/>
        <c:scaling>
          <c:orientation val="minMax"/>
          <c:max val="150"/>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90995503"/>
        <c:crosses val="max"/>
        <c:crossBetween val="between"/>
      </c:valAx>
      <c:catAx>
        <c:axId val="990995503"/>
        <c:scaling>
          <c:orientation val="minMax"/>
        </c:scaling>
        <c:delete val="1"/>
        <c:axPos val="b"/>
        <c:numFmt formatCode="General&quot;A&quot;" sourceLinked="1"/>
        <c:majorTickMark val="out"/>
        <c:minorTickMark val="none"/>
        <c:tickLblPos val="nextTo"/>
        <c:crossAx val="990996335"/>
        <c:crosses val="autoZero"/>
        <c:auto val="1"/>
        <c:lblAlgn val="ctr"/>
        <c:lblOffset val="100"/>
        <c:noMultiLvlLbl val="0"/>
      </c:catAx>
      <c:spPr>
        <a:noFill/>
        <a:ln>
          <a:noFill/>
        </a:ln>
        <a:effectLst/>
      </c:spPr>
    </c:plotArea>
    <c:legend>
      <c:legendPos val="b"/>
      <c:legendEntry>
        <c:idx val="4"/>
        <c:delete val="1"/>
      </c:legendEntry>
      <c:layout>
        <c:manualLayout>
          <c:xMode val="edge"/>
          <c:yMode val="edge"/>
          <c:x val="9.7293963254593163E-2"/>
          <c:y val="0.87561870538518227"/>
          <c:w val="0.85715139603041512"/>
          <c:h val="7.8125546806649182E-2"/>
        </c:manualLayout>
      </c:layout>
      <c:overlay val="0"/>
      <c:spPr>
        <a:noFill/>
        <a:ln>
          <a:noFill/>
        </a:ln>
        <a:effectLst/>
      </c:spPr>
      <c:txPr>
        <a:bodyPr rot="0" spcFirstLastPara="1" vertOverflow="ellipsis" vert="horz" wrap="square" anchor="ctr" anchorCtr="1"/>
        <a:lstStyle/>
        <a:p>
          <a:pPr algn="ctr">
            <a:defRPr lang="en-US" sz="1100" b="1" i="0" u="none" strike="noStrike" kern="1200" baseline="0">
              <a:solidFill>
                <a:srgbClr val="011627"/>
              </a:solidFill>
              <a:latin typeface="Work Sans" panose="00000500000000000000" pitchFamily="50" charset="0"/>
              <a:ea typeface="+mn-ea"/>
              <a:cs typeface="Arial"/>
            </a:defRPr>
          </a:pPr>
          <a:endParaRPr lang="en-US"/>
        </a:p>
      </c:txPr>
    </c:legend>
    <c:plotVisOnly val="1"/>
    <c:dispBlanksAs val="gap"/>
    <c:showDLblsOverMax val="0"/>
  </c:chart>
  <c:spPr>
    <a:noFill/>
    <a:ln w="9525" cap="flat" cmpd="sng" algn="ctr">
      <a:noFill/>
      <a:round/>
    </a:ln>
    <a:effectLst/>
  </c:spPr>
  <c:txPr>
    <a:bodyPr/>
    <a:lstStyle/>
    <a:p>
      <a:pPr>
        <a:defRPr sz="1000" b="1">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066090347260573"/>
          <c:y val="4.6492067082431254E-2"/>
          <c:w val="0.35827517807817671"/>
          <c:h val="0.67621288008530711"/>
        </c:manualLayout>
      </c:layout>
      <c:pieChart>
        <c:varyColors val="1"/>
        <c:ser>
          <c:idx val="0"/>
          <c:order val="0"/>
          <c:explosion val="3"/>
          <c:dPt>
            <c:idx val="0"/>
            <c:bubble3D val="0"/>
            <c:spPr>
              <a:solidFill>
                <a:srgbClr val="2F6EBA"/>
              </a:solidFill>
              <a:ln w="19050">
                <a:solidFill>
                  <a:schemeClr val="lt1"/>
                </a:solidFill>
              </a:ln>
              <a:effectLst/>
            </c:spPr>
            <c:extLst>
              <c:ext xmlns:c16="http://schemas.microsoft.com/office/drawing/2014/chart" uri="{C3380CC4-5D6E-409C-BE32-E72D297353CC}">
                <c16:uniqueId val="{00000001-0B99-4116-AE89-2894888BAD09}"/>
              </c:ext>
            </c:extLst>
          </c:dPt>
          <c:dPt>
            <c:idx val="1"/>
            <c:bubble3D val="0"/>
            <c:spPr>
              <a:solidFill>
                <a:srgbClr val="9DC3E6"/>
              </a:solidFill>
              <a:ln w="19050">
                <a:solidFill>
                  <a:schemeClr val="lt1"/>
                </a:solidFill>
              </a:ln>
              <a:effectLst/>
            </c:spPr>
            <c:extLst>
              <c:ext xmlns:c16="http://schemas.microsoft.com/office/drawing/2014/chart" uri="{C3380CC4-5D6E-409C-BE32-E72D297353CC}">
                <c16:uniqueId val="{00000003-0B99-4116-AE89-2894888BAD09}"/>
              </c:ext>
            </c:extLst>
          </c:dPt>
          <c:dPt>
            <c:idx val="2"/>
            <c:bubble3D val="0"/>
            <c:spPr>
              <a:solidFill>
                <a:srgbClr val="D1E7EE"/>
              </a:solidFill>
              <a:ln w="19050">
                <a:solidFill>
                  <a:schemeClr val="lt1"/>
                </a:solidFill>
              </a:ln>
              <a:effectLst/>
            </c:spPr>
            <c:extLst>
              <c:ext xmlns:c16="http://schemas.microsoft.com/office/drawing/2014/chart" uri="{C3380CC4-5D6E-409C-BE32-E72D297353CC}">
                <c16:uniqueId val="{00000005-0B99-4116-AE89-2894888BAD09}"/>
              </c:ext>
            </c:extLst>
          </c:dPt>
          <c:dPt>
            <c:idx val="3"/>
            <c:bubble3D val="0"/>
            <c:spPr>
              <a:solidFill>
                <a:srgbClr val="FBA659"/>
              </a:solidFill>
              <a:ln w="19050">
                <a:solidFill>
                  <a:schemeClr val="lt1"/>
                </a:solidFill>
              </a:ln>
              <a:effectLst/>
            </c:spPr>
            <c:extLst>
              <c:ext xmlns:c16="http://schemas.microsoft.com/office/drawing/2014/chart" uri="{C3380CC4-5D6E-409C-BE32-E72D297353CC}">
                <c16:uniqueId val="{00000007-0B99-4116-AE89-2894888BAD09}"/>
              </c:ext>
            </c:extLst>
          </c:dPt>
          <c:dPt>
            <c:idx val="4"/>
            <c:bubble3D val="0"/>
            <c:spPr>
              <a:solidFill>
                <a:srgbClr val="F8C45C"/>
              </a:solidFill>
              <a:ln w="19050">
                <a:solidFill>
                  <a:schemeClr val="lt1"/>
                </a:solidFill>
              </a:ln>
              <a:effectLst/>
            </c:spPr>
            <c:extLst>
              <c:ext xmlns:c16="http://schemas.microsoft.com/office/drawing/2014/chart" uri="{C3380CC4-5D6E-409C-BE32-E72D297353CC}">
                <c16:uniqueId val="{00000009-0B99-4116-AE89-2894888BAD09}"/>
              </c:ext>
            </c:extLst>
          </c:dPt>
          <c:dLbls>
            <c:dLbl>
              <c:idx val="0"/>
              <c:tx>
                <c:rich>
                  <a:bodyPr/>
                  <a:lstStyle/>
                  <a:p>
                    <a:r>
                      <a:rPr lang="en-US"/>
                      <a:t>998</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B99-4116-AE89-2894888BAD09}"/>
                </c:ext>
              </c:extLst>
            </c:dLbl>
            <c:dLbl>
              <c:idx val="4"/>
              <c:tx>
                <c:rich>
                  <a:bodyPr/>
                  <a:lstStyle/>
                  <a:p>
                    <a:r>
                      <a:rPr lang="en-US"/>
                      <a:t>112</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0B99-4116-AE89-2894888BAD09}"/>
                </c:ext>
              </c:extLst>
            </c:dLbl>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ysClr val="windowText" lastClr="000000"/>
                    </a:solidFill>
                    <a:latin typeface="Work Sans" pitchFamily="2" charset="0"/>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'[AQ H1-2023 grafice eng.xlsx]Revenue split growth'!$A$13:$A$17</c:f>
              <c:strCache>
                <c:ptCount val="5"/>
                <c:pt idx="0">
                  <c:v>Traditional sales channel </c:v>
                </c:pt>
                <c:pt idx="1">
                  <c:v>Organized sales channel</c:v>
                </c:pt>
                <c:pt idx="2">
                  <c:v>HoReCa</c:v>
                </c:pt>
                <c:pt idx="3">
                  <c:v>Gas stations and Travel Retail</c:v>
                </c:pt>
                <c:pt idx="4">
                  <c:v>Moldova </c:v>
                </c:pt>
              </c:strCache>
            </c:strRef>
          </c:cat>
          <c:val>
            <c:numRef>
              <c:f>'[AQ H1-2023 grafice eng.xlsx]Revenue split growth'!$B$13:$B$17</c:f>
              <c:numCache>
                <c:formatCode>#,##0;\(#,##0\);\-;@</c:formatCode>
                <c:ptCount val="5"/>
                <c:pt idx="0">
                  <c:v>997</c:v>
                </c:pt>
                <c:pt idx="1">
                  <c:v>540</c:v>
                </c:pt>
                <c:pt idx="2">
                  <c:v>283</c:v>
                </c:pt>
                <c:pt idx="3">
                  <c:v>421</c:v>
                </c:pt>
                <c:pt idx="4">
                  <c:v>113</c:v>
                </c:pt>
              </c:numCache>
            </c:numRef>
          </c:val>
          <c:extLst>
            <c:ext xmlns:c16="http://schemas.microsoft.com/office/drawing/2014/chart" uri="{C3380CC4-5D6E-409C-BE32-E72D297353CC}">
              <c16:uniqueId val="{0000000A-0B99-4116-AE89-2894888BAD09}"/>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11921556233600766"/>
          <c:y val="0.77089475554981102"/>
          <c:w val="0.85071496637375887"/>
          <c:h val="0.22500145409894334"/>
        </c:manualLayout>
      </c:layout>
      <c:overlay val="0"/>
      <c:spPr>
        <a:noFill/>
        <a:ln>
          <a:noFill/>
        </a:ln>
        <a:effectLst/>
      </c:spPr>
      <c:txPr>
        <a:bodyPr rot="0" spcFirstLastPara="1" vertOverflow="ellipsis" vert="horz" wrap="square" anchor="ctr" anchorCtr="1"/>
        <a:lstStyle/>
        <a:p>
          <a:pPr algn="ctr" rtl="0">
            <a:defRPr lang="en-US" sz="1100" b="1" i="0" u="none" strike="noStrike" kern="1200" spc="0" baseline="0">
              <a:solidFill>
                <a:sysClr val="windowText" lastClr="000000"/>
              </a:solidFill>
              <a:latin typeface="Work Sans" pitchFamily="2"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236373240510759"/>
          <c:y val="0"/>
          <c:w val="0.54178492928326349"/>
          <c:h val="0.94449329156044315"/>
        </c:manualLayout>
      </c:layout>
      <c:barChart>
        <c:barDir val="bar"/>
        <c:grouping val="clustered"/>
        <c:varyColors val="0"/>
        <c:ser>
          <c:idx val="0"/>
          <c:order val="0"/>
          <c:tx>
            <c:strRef>
              <c:f>'[AQ H1-2023 grafice eng.xlsx]Revenue split growth (2)'!$Q$22</c:f>
              <c:strCache>
                <c:ptCount val="1"/>
                <c:pt idx="0">
                  <c:v>2023</c:v>
                </c:pt>
              </c:strCache>
            </c:strRef>
          </c:tx>
          <c:spPr>
            <a:solidFill>
              <a:srgbClr val="2F6EBA"/>
            </a:solidFill>
            <a:ln>
              <a:noFill/>
            </a:ln>
            <a:effectLst/>
          </c:spPr>
          <c:invertIfNegative val="0"/>
          <c:dLbls>
            <c:dLbl>
              <c:idx val="0"/>
              <c:tx>
                <c:rich>
                  <a:bodyPr/>
                  <a:lstStyle/>
                  <a:p>
                    <a:r>
                      <a:rPr lang="en-US"/>
                      <a:t>998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0EF-4D0E-AC2B-7B17C23BA118}"/>
                </c:ext>
              </c:extLst>
            </c:dLbl>
            <c:dLbl>
              <c:idx val="4"/>
              <c:tx>
                <c:rich>
                  <a:bodyPr/>
                  <a:lstStyle/>
                  <a:p>
                    <a:r>
                      <a:rPr lang="en-US"/>
                      <a:t>112</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6B4-4B29-A13A-79251D49AA81}"/>
                </c:ext>
              </c:extLst>
            </c:dLbl>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ysClr val="windowText" lastClr="000000"/>
                    </a:solidFill>
                    <a:latin typeface="Work Sans"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'[AQ H1-2023 grafice eng.xlsx]Revenue split growth (2)'!$P$23:$P$27</c:f>
              <c:strCache>
                <c:ptCount val="5"/>
                <c:pt idx="0">
                  <c:v>Traditional sales channel </c:v>
                </c:pt>
                <c:pt idx="1">
                  <c:v>Organized sales channel</c:v>
                </c:pt>
                <c:pt idx="2">
                  <c:v>HoReCa</c:v>
                </c:pt>
                <c:pt idx="3">
                  <c:v>Gas stations and Travel Retail</c:v>
                </c:pt>
                <c:pt idx="4">
                  <c:v>Moldova </c:v>
                </c:pt>
              </c:strCache>
            </c:strRef>
          </c:cat>
          <c:val>
            <c:numRef>
              <c:f>'[AQ H1-2023 grafice eng.xlsx]Revenue split growth (2)'!$Q$23:$Q$27</c:f>
              <c:numCache>
                <c:formatCode>#,##0;\(#,##0\);\-;@</c:formatCode>
                <c:ptCount val="5"/>
                <c:pt idx="0">
                  <c:v>997</c:v>
                </c:pt>
                <c:pt idx="1">
                  <c:v>540</c:v>
                </c:pt>
                <c:pt idx="2">
                  <c:v>283</c:v>
                </c:pt>
                <c:pt idx="3">
                  <c:v>421</c:v>
                </c:pt>
                <c:pt idx="4">
                  <c:v>113</c:v>
                </c:pt>
              </c:numCache>
            </c:numRef>
          </c:val>
          <c:extLst>
            <c:ext xmlns:c16="http://schemas.microsoft.com/office/drawing/2014/chart" uri="{C3380CC4-5D6E-409C-BE32-E72D297353CC}">
              <c16:uniqueId val="{00000000-C6C0-4EF4-96BD-16E21908CF0E}"/>
            </c:ext>
          </c:extLst>
        </c:ser>
        <c:ser>
          <c:idx val="1"/>
          <c:order val="1"/>
          <c:tx>
            <c:strRef>
              <c:f>'[AQ H1-2023 grafice eng.xlsx]Revenue split growth (2)'!$R$22</c:f>
              <c:strCache>
                <c:ptCount val="1"/>
                <c:pt idx="0">
                  <c:v>2022</c:v>
                </c:pt>
              </c:strCache>
            </c:strRef>
          </c:tx>
          <c:spPr>
            <a:solidFill>
              <a:srgbClr val="9DC3E6"/>
            </a:solidFill>
            <a:ln>
              <a:noFill/>
            </a:ln>
            <a:effectLst/>
          </c:spPr>
          <c:invertIfNegative val="0"/>
          <c:dLbls>
            <c:dLbl>
              <c:idx val="0"/>
              <c:tx>
                <c:rich>
                  <a:bodyPr/>
                  <a:lstStyle/>
                  <a:p>
                    <a:r>
                      <a:rPr lang="en-US"/>
                      <a:t>808</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0EF-4D0E-AC2B-7B17C23BA118}"/>
                </c:ext>
              </c:extLst>
            </c:dLbl>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ysClr val="windowText" lastClr="000000"/>
                    </a:solidFill>
                    <a:latin typeface="Work Sans"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'[AQ H1-2023 grafice eng.xlsx]Revenue split growth (2)'!$P$23:$P$27</c:f>
              <c:strCache>
                <c:ptCount val="5"/>
                <c:pt idx="0">
                  <c:v>Traditional sales channel </c:v>
                </c:pt>
                <c:pt idx="1">
                  <c:v>Organized sales channel</c:v>
                </c:pt>
                <c:pt idx="2">
                  <c:v>HoReCa</c:v>
                </c:pt>
                <c:pt idx="3">
                  <c:v>Gas stations and Travel Retail</c:v>
                </c:pt>
                <c:pt idx="4">
                  <c:v>Moldova </c:v>
                </c:pt>
              </c:strCache>
            </c:strRef>
          </c:cat>
          <c:val>
            <c:numRef>
              <c:f>'[AQ H1-2023 grafice eng.xlsx]Revenue split growth (2)'!$R$23:$R$27</c:f>
              <c:numCache>
                <c:formatCode>#,##0;\(#,##0\);\-;@</c:formatCode>
                <c:ptCount val="5"/>
                <c:pt idx="0">
                  <c:v>806.726</c:v>
                </c:pt>
                <c:pt idx="1">
                  <c:v>544.226</c:v>
                </c:pt>
                <c:pt idx="2">
                  <c:v>245.89599999999999</c:v>
                </c:pt>
                <c:pt idx="3">
                  <c:v>362.50200000000001</c:v>
                </c:pt>
                <c:pt idx="4">
                  <c:v>99.314999999999998</c:v>
                </c:pt>
              </c:numCache>
            </c:numRef>
          </c:val>
          <c:extLst>
            <c:ext xmlns:c16="http://schemas.microsoft.com/office/drawing/2014/chart" uri="{C3380CC4-5D6E-409C-BE32-E72D297353CC}">
              <c16:uniqueId val="{00000001-C6C0-4EF4-96BD-16E21908CF0E}"/>
            </c:ext>
          </c:extLst>
        </c:ser>
        <c:dLbls>
          <c:dLblPos val="outEnd"/>
          <c:showLegendKey val="0"/>
          <c:showVal val="1"/>
          <c:showCatName val="0"/>
          <c:showSerName val="0"/>
          <c:showPercent val="0"/>
          <c:showBubbleSize val="0"/>
        </c:dLbls>
        <c:gapWidth val="182"/>
        <c:axId val="569235168"/>
        <c:axId val="507761616"/>
      </c:barChart>
      <c:catAx>
        <c:axId val="5692351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rtl="0">
              <a:defRPr lang="en-US" sz="1100" b="1" i="0" u="none" strike="noStrike" kern="1200" spc="0" baseline="0">
                <a:solidFill>
                  <a:sysClr val="windowText" lastClr="000000"/>
                </a:solidFill>
                <a:latin typeface="Work Sans" pitchFamily="2" charset="0"/>
                <a:ea typeface="+mn-ea"/>
                <a:cs typeface="+mn-cs"/>
              </a:defRPr>
            </a:pPr>
            <a:endParaRPr lang="en-US"/>
          </a:p>
        </c:txPr>
        <c:crossAx val="507761616"/>
        <c:crosses val="autoZero"/>
        <c:auto val="1"/>
        <c:lblAlgn val="ctr"/>
        <c:lblOffset val="100"/>
        <c:noMultiLvlLbl val="0"/>
      </c:catAx>
      <c:valAx>
        <c:axId val="507761616"/>
        <c:scaling>
          <c:orientation val="minMax"/>
        </c:scaling>
        <c:delete val="1"/>
        <c:axPos val="b"/>
        <c:numFmt formatCode="#,##0;\(#,##0\);\-;@" sourceLinked="1"/>
        <c:majorTickMark val="none"/>
        <c:minorTickMark val="none"/>
        <c:tickLblPos val="nextTo"/>
        <c:crossAx val="569235168"/>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lgn="ctr" rtl="0">
            <a:defRPr lang="en-US" sz="1100" b="1" i="0" u="none" strike="noStrike" kern="1200" spc="0" baseline="0">
              <a:solidFill>
                <a:sysClr val="windowText" lastClr="000000"/>
              </a:solidFill>
              <a:latin typeface="Work Sans"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0987603331189072"/>
          <c:y val="0.95513903798361832"/>
        </c:manualLayout>
      </c:layout>
      <c:overlay val="0"/>
      <c:spPr>
        <a:noFill/>
        <a:ln>
          <a:noFill/>
        </a:ln>
        <a:effectLst/>
      </c:spPr>
      <c:txPr>
        <a:bodyPr rot="0" spcFirstLastPara="1" vertOverflow="ellipsis" vert="horz" wrap="square" anchor="ctr" anchorCtr="1"/>
        <a:lstStyle/>
        <a:p>
          <a:pPr algn="ctr">
            <a:defRPr lang="en-US" sz="1100" b="1" i="0" u="none" strike="noStrike" kern="1200" spc="0" baseline="0">
              <a:solidFill>
                <a:sysClr val="windowText" lastClr="000000"/>
              </a:solidFill>
              <a:latin typeface="Work Sans" pitchFamily="2" charset="0"/>
              <a:ea typeface="+mn-ea"/>
              <a:cs typeface="+mn-cs"/>
            </a:defRPr>
          </a:pPr>
          <a:endParaRPr lang="en-US"/>
        </a:p>
      </c:txPr>
    </c:title>
    <c:autoTitleDeleted val="0"/>
    <c:plotArea>
      <c:layout>
        <c:manualLayout>
          <c:layoutTarget val="inner"/>
          <c:xMode val="edge"/>
          <c:yMode val="edge"/>
          <c:x val="7.8076490369541562E-2"/>
          <c:y val="0.24379198956908762"/>
          <c:w val="0.84384701926091688"/>
          <c:h val="0.69844232362297742"/>
        </c:manualLayout>
      </c:layout>
      <c:barChart>
        <c:barDir val="col"/>
        <c:grouping val="stacked"/>
        <c:varyColors val="0"/>
        <c:ser>
          <c:idx val="0"/>
          <c:order val="0"/>
          <c:tx>
            <c:strRef>
              <c:f>'[AQ FY 2023 grafice eng.xlsx]Costs'!$B$25</c:f>
              <c:strCache>
                <c:ptCount val="1"/>
                <c:pt idx="0">
                  <c:v>Cost of goods sold</c:v>
                </c:pt>
              </c:strCache>
            </c:strRef>
          </c:tx>
          <c:spPr>
            <a:solidFill>
              <a:schemeClr val="accent1"/>
            </a:solidFill>
            <a:ln>
              <a:noFill/>
            </a:ln>
            <a:effectLst/>
          </c:spPr>
          <c:invertIfNegative val="0"/>
          <c:dPt>
            <c:idx val="0"/>
            <c:invertIfNegative val="0"/>
            <c:bubble3D val="0"/>
            <c:spPr>
              <a:solidFill>
                <a:srgbClr val="D1E7EE"/>
              </a:solidFill>
              <a:ln>
                <a:noFill/>
              </a:ln>
              <a:effectLst/>
            </c:spPr>
            <c:extLst>
              <c:ext xmlns:c16="http://schemas.microsoft.com/office/drawing/2014/chart" uri="{C3380CC4-5D6E-409C-BE32-E72D297353CC}">
                <c16:uniqueId val="{00000000-F60A-44DD-B6BA-9673D73EF756}"/>
              </c:ext>
            </c:extLst>
          </c:dPt>
          <c:dLbls>
            <c:dLbl>
              <c:idx val="0"/>
              <c:layout>
                <c:manualLayout>
                  <c:x val="-2.7037268250589223E-2"/>
                  <c:y val="-0.20780338122337741"/>
                </c:manualLayout>
              </c:layout>
              <c:tx>
                <c:rich>
                  <a:bodyPr/>
                  <a:lstStyle/>
                  <a:p>
                    <a:r>
                      <a:rPr lang="en-US" dirty="0"/>
                      <a:t>1,624</a:t>
                    </a:r>
                  </a:p>
                </c:rich>
              </c:tx>
              <c:dLblPos val="ctr"/>
              <c:showLegendKey val="0"/>
              <c:showVal val="1"/>
              <c:showCatName val="0"/>
              <c:showSerName val="0"/>
              <c:showPercent val="0"/>
              <c:showBubbleSize val="0"/>
              <c:extLst>
                <c:ext xmlns:c15="http://schemas.microsoft.com/office/drawing/2012/chart" uri="{CE6537A1-D6FC-4f65-9D91-7224C49458BB}">
                  <c15:layout>
                    <c:manualLayout>
                      <c:w val="0.24540721215041725"/>
                      <c:h val="0.11432536110318675"/>
                    </c:manualLayout>
                  </c15:layout>
                  <c15:showDataLabelsRange val="0"/>
                </c:ext>
                <c:ext xmlns:c16="http://schemas.microsoft.com/office/drawing/2014/chart" uri="{C3380CC4-5D6E-409C-BE32-E72D297353CC}">
                  <c16:uniqueId val="{00000000-F60A-44DD-B6BA-9673D73EF756}"/>
                </c:ext>
              </c:extLst>
            </c:dLbl>
            <c:dLbl>
              <c:idx val="1"/>
              <c:layout>
                <c:manualLayout>
                  <c:x val="8.6325660003432215E-3"/>
                  <c:y val="-0.25240611933787233"/>
                </c:manualLayout>
              </c:layout>
              <c:tx>
                <c:rich>
                  <a:bodyPr/>
                  <a:lstStyle/>
                  <a:p>
                    <a:r>
                      <a:rPr lang="en-US" dirty="0"/>
                      <a:t>1,866</a:t>
                    </a:r>
                  </a:p>
                </c:rich>
              </c:tx>
              <c:dLblPos val="ctr"/>
              <c:showLegendKey val="0"/>
              <c:showVal val="1"/>
              <c:showCatName val="0"/>
              <c:showSerName val="0"/>
              <c:showPercent val="0"/>
              <c:showBubbleSize val="0"/>
              <c:extLst>
                <c:ext xmlns:c15="http://schemas.microsoft.com/office/drawing/2012/chart" uri="{CE6537A1-D6FC-4f65-9D91-7224C49458BB}">
                  <c15:layout>
                    <c:manualLayout>
                      <c:w val="0.2744168671577803"/>
                      <c:h val="0.11432536110318675"/>
                    </c:manualLayout>
                  </c15:layout>
                  <c15:showDataLabelsRange val="0"/>
                </c:ext>
                <c:ext xmlns:c16="http://schemas.microsoft.com/office/drawing/2014/chart" uri="{C3380CC4-5D6E-409C-BE32-E72D297353CC}">
                  <c16:uniqueId val="{00000001-F60A-44DD-B6BA-9673D73EF756}"/>
                </c:ext>
              </c:extLst>
            </c:dLbl>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ysClr val="windowText" lastClr="000000"/>
                    </a:solidFill>
                    <a:latin typeface="Work Sans"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'[AQ FY 2023 grafice eng.xlsx]Costs'!$C$24:$D$24</c:f>
              <c:numCache>
                <c:formatCode>General</c:formatCode>
                <c:ptCount val="2"/>
                <c:pt idx="0">
                  <c:v>2022</c:v>
                </c:pt>
                <c:pt idx="1">
                  <c:v>2023</c:v>
                </c:pt>
              </c:numCache>
            </c:numRef>
          </c:cat>
          <c:val>
            <c:numRef>
              <c:f>'[AQ FY 2023 grafice eng.xlsx]Costs'!$C$25:$D$25</c:f>
              <c:numCache>
                <c:formatCode>#,##0</c:formatCode>
                <c:ptCount val="2"/>
                <c:pt idx="0">
                  <c:v>1624</c:v>
                </c:pt>
                <c:pt idx="1">
                  <c:v>1866</c:v>
                </c:pt>
              </c:numCache>
            </c:numRef>
          </c:val>
          <c:extLst>
            <c:ext xmlns:c16="http://schemas.microsoft.com/office/drawing/2014/chart" uri="{C3380CC4-5D6E-409C-BE32-E72D297353CC}">
              <c16:uniqueId val="{00000002-F60A-44DD-B6BA-9673D73EF756}"/>
            </c:ext>
          </c:extLst>
        </c:ser>
        <c:dLbls>
          <c:dLblPos val="ctr"/>
          <c:showLegendKey val="0"/>
          <c:showVal val="1"/>
          <c:showCatName val="0"/>
          <c:showSerName val="0"/>
          <c:showPercent val="0"/>
          <c:showBubbleSize val="0"/>
        </c:dLbls>
        <c:gapWidth val="150"/>
        <c:overlap val="100"/>
        <c:axId val="156176559"/>
        <c:axId val="427647055"/>
      </c:barChart>
      <c:catAx>
        <c:axId val="156176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27647055"/>
        <c:crosses val="autoZero"/>
        <c:auto val="1"/>
        <c:lblAlgn val="ctr"/>
        <c:lblOffset val="100"/>
        <c:noMultiLvlLbl val="0"/>
      </c:catAx>
      <c:valAx>
        <c:axId val="427647055"/>
        <c:scaling>
          <c:orientation val="minMax"/>
          <c:max val="3000"/>
          <c:min val="0"/>
        </c:scaling>
        <c:delete val="1"/>
        <c:axPos val="l"/>
        <c:numFmt formatCode="#,##0" sourceLinked="1"/>
        <c:majorTickMark val="none"/>
        <c:minorTickMark val="none"/>
        <c:tickLblPos val="nextTo"/>
        <c:crossAx val="1561765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332759632269736E-2"/>
          <c:y val="0.15128839441339093"/>
          <c:w val="0.88453975916077143"/>
          <c:h val="0.5893166379012148"/>
        </c:manualLayout>
      </c:layout>
      <c:barChart>
        <c:barDir val="col"/>
        <c:grouping val="clustered"/>
        <c:varyColors val="0"/>
        <c:ser>
          <c:idx val="0"/>
          <c:order val="0"/>
          <c:tx>
            <c:strRef>
              <c:f>'[AQ FY 2023 grafice eng.xlsx]Costs'!$J$9</c:f>
              <c:strCache>
                <c:ptCount val="1"/>
                <c:pt idx="0">
                  <c:v>2022</c:v>
                </c:pt>
              </c:strCache>
            </c:strRef>
          </c:tx>
          <c:spPr>
            <a:solidFill>
              <a:srgbClr val="D1E7EE"/>
            </a:solidFill>
            <a:ln>
              <a:noFill/>
            </a:ln>
            <a:effectLst/>
          </c:spPr>
          <c:invertIfNegative val="0"/>
          <c:dLbls>
            <c:dLbl>
              <c:idx val="1"/>
              <c:tx>
                <c:rich>
                  <a:bodyPr/>
                  <a:lstStyle/>
                  <a:p>
                    <a:r>
                      <a:rPr lang="en-US"/>
                      <a:t>225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2E9-4BCF-82FC-43308DC8DA28}"/>
                </c:ext>
              </c:extLst>
            </c:dLbl>
            <c:spPr>
              <a:noFill/>
              <a:ln>
                <a:noFill/>
              </a:ln>
              <a:effectLst/>
            </c:spPr>
            <c:txPr>
              <a:bodyPr rot="0" spcFirstLastPara="1" vertOverflow="ellipsis" vert="horz" wrap="square" anchor="ctr" anchorCtr="1"/>
              <a:lstStyle/>
              <a:p>
                <a:pPr>
                  <a:defRPr lang="en-US" sz="1100" b="1" i="0" u="none" strike="noStrike" kern="1200" spc="0" baseline="0">
                    <a:solidFill>
                      <a:sysClr val="windowText" lastClr="000000"/>
                    </a:solidFill>
                    <a:latin typeface="Work Sans"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'[AQ FY 2023 grafice eng.xlsx]Costs'!$I$10:$I$15</c:f>
              <c:strCache>
                <c:ptCount val="6"/>
                <c:pt idx="0">
                  <c:v>Cost of fuel and transport services</c:v>
                </c:pt>
                <c:pt idx="1">
                  <c:v>Salaries and other employee benefits</c:v>
                </c:pt>
                <c:pt idx="2">
                  <c:v>Repairs, maintenance and materials costs</c:v>
                </c:pt>
                <c:pt idx="3">
                  <c:v>Impaiment gains ( losses)</c:v>
                </c:pt>
                <c:pt idx="4">
                  <c:v>Other operating expenses</c:v>
                </c:pt>
                <c:pt idx="5">
                  <c:v>Depreciation and amortisation</c:v>
                </c:pt>
              </c:strCache>
            </c:strRef>
          </c:cat>
          <c:val>
            <c:numRef>
              <c:f>'[AQ FY 2023 grafice eng.xlsx]Costs'!$J$10:$J$15</c:f>
              <c:numCache>
                <c:formatCode>General</c:formatCode>
                <c:ptCount val="6"/>
                <c:pt idx="0">
                  <c:v>77</c:v>
                </c:pt>
                <c:pt idx="1">
                  <c:v>226</c:v>
                </c:pt>
                <c:pt idx="2">
                  <c:v>24</c:v>
                </c:pt>
                <c:pt idx="3">
                  <c:v>20</c:v>
                </c:pt>
                <c:pt idx="4">
                  <c:v>101</c:v>
                </c:pt>
                <c:pt idx="5">
                  <c:v>50</c:v>
                </c:pt>
              </c:numCache>
            </c:numRef>
          </c:val>
          <c:extLst>
            <c:ext xmlns:c16="http://schemas.microsoft.com/office/drawing/2014/chart" uri="{C3380CC4-5D6E-409C-BE32-E72D297353CC}">
              <c16:uniqueId val="{00000000-47C2-4FDA-AE2B-B3FFEE7B46AF}"/>
            </c:ext>
          </c:extLst>
        </c:ser>
        <c:ser>
          <c:idx val="1"/>
          <c:order val="1"/>
          <c:tx>
            <c:strRef>
              <c:f>'[AQ FY 2023 grafice eng.xlsx]Costs'!$K$9</c:f>
              <c:strCache>
                <c:ptCount val="1"/>
                <c:pt idx="0">
                  <c:v>2023</c:v>
                </c:pt>
              </c:strCache>
            </c:strRef>
          </c:tx>
          <c:spPr>
            <a:solidFill>
              <a:srgbClr val="2F6EBA"/>
            </a:solidFill>
            <a:ln>
              <a:noFill/>
            </a:ln>
            <a:effectLst/>
          </c:spPr>
          <c:invertIfNegative val="0"/>
          <c:dLbls>
            <c:spPr>
              <a:noFill/>
              <a:ln>
                <a:noFill/>
              </a:ln>
              <a:effectLst/>
            </c:spPr>
            <c:txPr>
              <a:bodyPr rot="0" spcFirstLastPara="1" vertOverflow="ellipsis" vert="horz" wrap="square" anchor="ctr" anchorCtr="1"/>
              <a:lstStyle/>
              <a:p>
                <a:pPr>
                  <a:defRPr lang="en-US" sz="1100" b="1" i="0" u="none" strike="noStrike" kern="1200" spc="0" baseline="0">
                    <a:solidFill>
                      <a:sysClr val="windowText" lastClr="000000"/>
                    </a:solidFill>
                    <a:latin typeface="Work Sans"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'[AQ FY 2023 grafice eng.xlsx]Costs'!$I$10:$I$15</c:f>
              <c:strCache>
                <c:ptCount val="6"/>
                <c:pt idx="0">
                  <c:v>Cost of fuel and transport services</c:v>
                </c:pt>
                <c:pt idx="1">
                  <c:v>Salaries and other employee benefits</c:v>
                </c:pt>
                <c:pt idx="2">
                  <c:v>Repairs, maintenance and materials costs</c:v>
                </c:pt>
                <c:pt idx="3">
                  <c:v>Impaiment gains ( losses)</c:v>
                </c:pt>
                <c:pt idx="4">
                  <c:v>Other operating expenses</c:v>
                </c:pt>
                <c:pt idx="5">
                  <c:v>Depreciation and amortisation</c:v>
                </c:pt>
              </c:strCache>
            </c:strRef>
          </c:cat>
          <c:val>
            <c:numRef>
              <c:f>'[AQ FY 2023 grafice eng.xlsx]Costs'!$K$10:$K$15</c:f>
              <c:numCache>
                <c:formatCode>General</c:formatCode>
                <c:ptCount val="6"/>
                <c:pt idx="0">
                  <c:v>73</c:v>
                </c:pt>
                <c:pt idx="1">
                  <c:v>259</c:v>
                </c:pt>
                <c:pt idx="2">
                  <c:v>24</c:v>
                </c:pt>
                <c:pt idx="3">
                  <c:v>26</c:v>
                </c:pt>
                <c:pt idx="4">
                  <c:v>118</c:v>
                </c:pt>
                <c:pt idx="5">
                  <c:v>48</c:v>
                </c:pt>
              </c:numCache>
            </c:numRef>
          </c:val>
          <c:extLst>
            <c:ext xmlns:c16="http://schemas.microsoft.com/office/drawing/2014/chart" uri="{C3380CC4-5D6E-409C-BE32-E72D297353CC}">
              <c16:uniqueId val="{00000001-47C2-4FDA-AE2B-B3FFEE7B46AF}"/>
            </c:ext>
          </c:extLst>
        </c:ser>
        <c:dLbls>
          <c:dLblPos val="outEnd"/>
          <c:showLegendKey val="0"/>
          <c:showVal val="1"/>
          <c:showCatName val="0"/>
          <c:showSerName val="0"/>
          <c:showPercent val="0"/>
          <c:showBubbleSize val="0"/>
        </c:dLbls>
        <c:gapWidth val="219"/>
        <c:overlap val="-27"/>
        <c:axId val="1035525216"/>
        <c:axId val="1035544416"/>
      </c:barChart>
      <c:catAx>
        <c:axId val="1035525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00" b="1" i="0" u="none" strike="noStrike" kern="1200" spc="0" baseline="0">
                <a:solidFill>
                  <a:sysClr val="windowText" lastClr="000000"/>
                </a:solidFill>
                <a:latin typeface="Work Sans" pitchFamily="2" charset="0"/>
                <a:ea typeface="+mn-ea"/>
                <a:cs typeface="+mn-cs"/>
              </a:defRPr>
            </a:pPr>
            <a:endParaRPr lang="en-US"/>
          </a:p>
        </c:txPr>
        <c:crossAx val="1035544416"/>
        <c:crosses val="autoZero"/>
        <c:auto val="1"/>
        <c:lblAlgn val="ctr"/>
        <c:lblOffset val="100"/>
        <c:noMultiLvlLbl val="0"/>
      </c:catAx>
      <c:valAx>
        <c:axId val="1035544416"/>
        <c:scaling>
          <c:orientation val="minMax"/>
        </c:scaling>
        <c:delete val="1"/>
        <c:axPos val="l"/>
        <c:numFmt formatCode="General" sourceLinked="1"/>
        <c:majorTickMark val="none"/>
        <c:minorTickMark val="none"/>
        <c:tickLblPos val="nextTo"/>
        <c:crossAx val="1035525216"/>
        <c:crosses val="autoZero"/>
        <c:crossBetween val="between"/>
      </c:valAx>
      <c:spPr>
        <a:noFill/>
        <a:ln>
          <a:noFill/>
        </a:ln>
        <a:effectLst/>
      </c:spPr>
    </c:plotArea>
    <c:legend>
      <c:legendPos val="r"/>
      <c:layout>
        <c:manualLayout>
          <c:xMode val="edge"/>
          <c:yMode val="edge"/>
          <c:x val="0.34691687099752933"/>
          <c:y val="0.94253357584506758"/>
          <c:w val="0.2642807098911833"/>
          <c:h val="4.7363241758547732E-2"/>
        </c:manualLayout>
      </c:layout>
      <c:overlay val="0"/>
      <c:spPr>
        <a:noFill/>
        <a:ln>
          <a:noFill/>
        </a:ln>
        <a:effectLst/>
      </c:spPr>
      <c:txPr>
        <a:bodyPr rot="0" spcFirstLastPara="1" vertOverflow="ellipsis" vert="horz" wrap="square" anchor="ctr" anchorCtr="1"/>
        <a:lstStyle/>
        <a:p>
          <a:pPr>
            <a:defRPr lang="en-US" sz="1100" b="1" i="0" u="none" strike="noStrike" kern="1200" spc="0" baseline="0">
              <a:solidFill>
                <a:sysClr val="windowText" lastClr="000000"/>
              </a:solidFill>
              <a:latin typeface="Work Sans"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100" b="1" i="0" u="none" strike="noStrike" kern="1200" spc="0" baseline="0">
          <a:solidFill>
            <a:sysClr val="windowText" lastClr="000000"/>
          </a:solidFill>
          <a:latin typeface="Work Sans" pitchFamily="2" charset="0"/>
          <a:ea typeface="+mn-ea"/>
          <a:cs typeface="+mn-cs"/>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101978565551928E-2"/>
          <c:y val="4.5483213784031425E-2"/>
          <c:w val="0.92649088528179202"/>
          <c:h val="0.63408642462248532"/>
        </c:manualLayout>
      </c:layout>
      <c:barChart>
        <c:barDir val="col"/>
        <c:grouping val="clustered"/>
        <c:varyColors val="0"/>
        <c:ser>
          <c:idx val="0"/>
          <c:order val="0"/>
          <c:tx>
            <c:strRef>
              <c:f>'[AQ FY 2023 grafice eng.xlsx]Durata de rotatie'!$B$3</c:f>
              <c:strCache>
                <c:ptCount val="1"/>
                <c:pt idx="0">
                  <c:v>31 December 2022</c:v>
                </c:pt>
              </c:strCache>
            </c:strRef>
          </c:tx>
          <c:spPr>
            <a:solidFill>
              <a:srgbClr val="D1E7EE"/>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tx1"/>
                    </a:solidFill>
                    <a:latin typeface="Work Sans"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'[AQ FY 2023 grafice eng.xlsx]Durata de rotatie'!$A$4:$A$6</c:f>
              <c:strCache>
                <c:ptCount val="3"/>
                <c:pt idx="0">
                  <c:v>Days of Inventory (DIO)</c:v>
                </c:pt>
                <c:pt idx="1">
                  <c:v>Days Trade Receivables (DSO)</c:v>
                </c:pt>
                <c:pt idx="2">
                  <c:v>Days Trade Payables (DPO)</c:v>
                </c:pt>
              </c:strCache>
            </c:strRef>
          </c:cat>
          <c:val>
            <c:numRef>
              <c:f>'[AQ FY 2023 grafice eng.xlsx]Durata de rotatie'!$B$4:$B$6</c:f>
              <c:numCache>
                <c:formatCode>General</c:formatCode>
                <c:ptCount val="3"/>
                <c:pt idx="0">
                  <c:v>36</c:v>
                </c:pt>
                <c:pt idx="1">
                  <c:v>41</c:v>
                </c:pt>
                <c:pt idx="2">
                  <c:v>44</c:v>
                </c:pt>
              </c:numCache>
            </c:numRef>
          </c:val>
          <c:extLst>
            <c:ext xmlns:c16="http://schemas.microsoft.com/office/drawing/2014/chart" uri="{C3380CC4-5D6E-409C-BE32-E72D297353CC}">
              <c16:uniqueId val="{00000000-B817-47A1-8574-FB5CA4D115C9}"/>
            </c:ext>
          </c:extLst>
        </c:ser>
        <c:ser>
          <c:idx val="1"/>
          <c:order val="1"/>
          <c:tx>
            <c:strRef>
              <c:f>'[AQ FY 2023 grafice eng.xlsx]Durata de rotatie'!$C$3</c:f>
              <c:strCache>
                <c:ptCount val="1"/>
                <c:pt idx="0">
                  <c:v>31 December 2023</c:v>
                </c:pt>
              </c:strCache>
            </c:strRef>
          </c:tx>
          <c:spPr>
            <a:solidFill>
              <a:srgbClr val="2F6EBA"/>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tx1"/>
                    </a:solidFill>
                    <a:latin typeface="Work Sans"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'[AQ FY 2023 grafice eng.xlsx]Durata de rotatie'!$A$4:$A$6</c:f>
              <c:strCache>
                <c:ptCount val="3"/>
                <c:pt idx="0">
                  <c:v>Days of Inventory (DIO)</c:v>
                </c:pt>
                <c:pt idx="1">
                  <c:v>Days Trade Receivables (DSO)</c:v>
                </c:pt>
                <c:pt idx="2">
                  <c:v>Days Trade Payables (DPO)</c:v>
                </c:pt>
              </c:strCache>
            </c:strRef>
          </c:cat>
          <c:val>
            <c:numRef>
              <c:f>'[AQ FY 2023 grafice eng.xlsx]Durata de rotatie'!$C$4:$C$6</c:f>
              <c:numCache>
                <c:formatCode>General</c:formatCode>
                <c:ptCount val="3"/>
                <c:pt idx="0">
                  <c:v>33</c:v>
                </c:pt>
                <c:pt idx="1">
                  <c:v>42</c:v>
                </c:pt>
                <c:pt idx="2">
                  <c:v>45</c:v>
                </c:pt>
              </c:numCache>
            </c:numRef>
          </c:val>
          <c:extLst>
            <c:ext xmlns:c16="http://schemas.microsoft.com/office/drawing/2014/chart" uri="{C3380CC4-5D6E-409C-BE32-E72D297353CC}">
              <c16:uniqueId val="{00000001-B817-47A1-8574-FB5CA4D115C9}"/>
            </c:ext>
          </c:extLst>
        </c:ser>
        <c:dLbls>
          <c:showLegendKey val="0"/>
          <c:showVal val="0"/>
          <c:showCatName val="0"/>
          <c:showSerName val="0"/>
          <c:showPercent val="0"/>
          <c:showBubbleSize val="0"/>
        </c:dLbls>
        <c:gapWidth val="100"/>
        <c:overlap val="-27"/>
        <c:axId val="466897472"/>
        <c:axId val="1460480271"/>
      </c:barChart>
      <c:catAx>
        <c:axId val="466897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100" b="1" i="0" u="none" strike="noStrike" kern="1200" baseline="0">
                <a:solidFill>
                  <a:schemeClr val="tx1"/>
                </a:solidFill>
                <a:latin typeface="Work Sans" pitchFamily="2" charset="0"/>
                <a:ea typeface="+mn-ea"/>
                <a:cs typeface="+mn-cs"/>
              </a:defRPr>
            </a:pPr>
            <a:endParaRPr lang="en-US"/>
          </a:p>
        </c:txPr>
        <c:crossAx val="1460480271"/>
        <c:crosses val="autoZero"/>
        <c:auto val="1"/>
        <c:lblAlgn val="ctr"/>
        <c:lblOffset val="100"/>
        <c:noMultiLvlLbl val="0"/>
      </c:catAx>
      <c:valAx>
        <c:axId val="1460480271"/>
        <c:scaling>
          <c:orientation val="minMax"/>
        </c:scaling>
        <c:delete val="1"/>
        <c:axPos val="l"/>
        <c:numFmt formatCode="General" sourceLinked="1"/>
        <c:majorTickMark val="none"/>
        <c:minorTickMark val="none"/>
        <c:tickLblPos val="nextTo"/>
        <c:crossAx val="466897472"/>
        <c:crosses val="autoZero"/>
        <c:crossBetween val="between"/>
      </c:valAx>
      <c:spPr>
        <a:noFill/>
        <a:ln>
          <a:noFill/>
        </a:ln>
        <a:effectLst/>
      </c:spPr>
    </c:plotArea>
    <c:legend>
      <c:legendPos val="b"/>
      <c:layout>
        <c:manualLayout>
          <c:xMode val="edge"/>
          <c:yMode val="edge"/>
          <c:x val="0.25649234704410367"/>
          <c:y val="0.79217943865026852"/>
          <c:w val="0.49069506435738164"/>
          <c:h val="6.3164095952718186E-2"/>
        </c:manualLayout>
      </c:layout>
      <c:overlay val="0"/>
      <c:spPr>
        <a:noFill/>
        <a:ln>
          <a:noFill/>
        </a:ln>
        <a:effectLst/>
      </c:spPr>
      <c:txPr>
        <a:bodyPr rot="0" spcFirstLastPara="1" vertOverflow="ellipsis" vert="horz" wrap="square" anchor="ctr" anchorCtr="1"/>
        <a:lstStyle/>
        <a:p>
          <a:pPr algn="ctr">
            <a:defRPr lang="en-US" sz="1100" b="1" i="0" u="none" strike="noStrike" kern="1200" baseline="0">
              <a:solidFill>
                <a:schemeClr val="tx1"/>
              </a:solidFill>
              <a:latin typeface="Work Sans"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90900934955117"/>
          <c:y val="0.10626794956781578"/>
          <c:w val="0.85212094292940077"/>
          <c:h val="0.63396037311857845"/>
        </c:manualLayout>
      </c:layout>
      <c:barChart>
        <c:barDir val="col"/>
        <c:grouping val="clustered"/>
        <c:varyColors val="0"/>
        <c:ser>
          <c:idx val="0"/>
          <c:order val="0"/>
          <c:tx>
            <c:strRef>
              <c:f>'[AQ_Grafice_Prez raportare 2022  -RO.xlsx]Branduri Proprii'!$B$16</c:f>
              <c:strCache>
                <c:ptCount val="1"/>
                <c:pt idx="0">
                  <c:v>2022</c:v>
                </c:pt>
              </c:strCache>
            </c:strRef>
          </c:tx>
          <c:spPr>
            <a:solidFill>
              <a:srgbClr val="D1E7EE"/>
            </a:solidFill>
            <a:ln>
              <a:noFill/>
            </a:ln>
            <a:effectLst/>
          </c:spPr>
          <c:invertIfNegative val="0"/>
          <c:dLbls>
            <c:dLbl>
              <c:idx val="0"/>
              <c:tx>
                <c:rich>
                  <a:bodyPr/>
                  <a:lstStyle/>
                  <a:p>
                    <a:r>
                      <a:rPr lang="en-US"/>
                      <a:t>2,939</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DAA-4B4D-841C-BF8897AD6617}"/>
                </c:ext>
              </c:extLst>
            </c:dLbl>
            <c:dLbl>
              <c:idx val="1"/>
              <c:tx>
                <c:rich>
                  <a:bodyPr/>
                  <a:lstStyle/>
                  <a:p>
                    <a:r>
                      <a:rPr lang="en-US"/>
                      <a:t>1,953</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6DAA-4B4D-841C-BF8897AD6617}"/>
                </c:ext>
              </c:extLst>
            </c:dLbl>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tx1"/>
                    </a:solidFill>
                    <a:latin typeface="Work Sans" panose="00000500000000000000" pitchFamily="50" charset="0"/>
                    <a:ea typeface="+mn-ea"/>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'[AQ_Grafice_Prez raportare 2022  -RO.xlsx]Branduri Proprii'!$A$17:$A$19</c:f>
              <c:strCache>
                <c:ptCount val="3"/>
                <c:pt idx="0">
                  <c:v>GRADENA</c:v>
                </c:pt>
                <c:pt idx="1">
                  <c:v>LA MASA</c:v>
                </c:pt>
                <c:pt idx="2">
                  <c:v>YACHTIS</c:v>
                </c:pt>
              </c:strCache>
            </c:strRef>
          </c:cat>
          <c:val>
            <c:numRef>
              <c:f>'[AQ_Grafice_Prez raportare 2022  -RO.xlsx]Branduri Proprii'!$B$17:$B$19</c:f>
              <c:numCache>
                <c:formatCode>_(* #,##0_);_(* \(#,##0\);_(* "-"??_);_(@_)</c:formatCode>
                <c:ptCount val="3"/>
                <c:pt idx="0">
                  <c:v>2939.3964000000001</c:v>
                </c:pt>
                <c:pt idx="1">
                  <c:v>1952.7716499999999</c:v>
                </c:pt>
              </c:numCache>
            </c:numRef>
          </c:val>
          <c:extLst>
            <c:ext xmlns:c16="http://schemas.microsoft.com/office/drawing/2014/chart" uri="{C3380CC4-5D6E-409C-BE32-E72D297353CC}">
              <c16:uniqueId val="{00000000-B240-49E2-9A39-89DC1469FB22}"/>
            </c:ext>
          </c:extLst>
        </c:ser>
        <c:ser>
          <c:idx val="1"/>
          <c:order val="1"/>
          <c:tx>
            <c:strRef>
              <c:f>'[AQ_Grafice_Prez raportare 2022  -RO.xlsx]Branduri Proprii'!$C$16</c:f>
              <c:strCache>
                <c:ptCount val="1"/>
                <c:pt idx="0">
                  <c:v>2023</c:v>
                </c:pt>
              </c:strCache>
            </c:strRef>
          </c:tx>
          <c:spPr>
            <a:solidFill>
              <a:srgbClr val="0070C0"/>
            </a:solidFill>
            <a:ln>
              <a:noFill/>
            </a:ln>
            <a:effectLst/>
          </c:spPr>
          <c:invertIfNegative val="0"/>
          <c:dLbls>
            <c:dLbl>
              <c:idx val="0"/>
              <c:tx>
                <c:rich>
                  <a:bodyPr/>
                  <a:lstStyle/>
                  <a:p>
                    <a:r>
                      <a:rPr lang="en-US"/>
                      <a:t>3,468</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6DAA-4B4D-841C-BF8897AD6617}"/>
                </c:ext>
              </c:extLst>
            </c:dLbl>
            <c:dLbl>
              <c:idx val="1"/>
              <c:tx>
                <c:rich>
                  <a:bodyPr/>
                  <a:lstStyle/>
                  <a:p>
                    <a:r>
                      <a:rPr lang="en-US"/>
                      <a:t>2,181</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6DAA-4B4D-841C-BF8897AD6617}"/>
                </c:ext>
              </c:extLst>
            </c:dLbl>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tx1"/>
                    </a:solidFill>
                    <a:latin typeface="Work Sans" panose="00000500000000000000" pitchFamily="50" charset="0"/>
                    <a:ea typeface="+mn-ea"/>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'[AQ_Grafice_Prez raportare 2022  -RO.xlsx]Branduri Proprii'!$A$17:$A$19</c:f>
              <c:strCache>
                <c:ptCount val="3"/>
                <c:pt idx="0">
                  <c:v>GRADENA</c:v>
                </c:pt>
                <c:pt idx="1">
                  <c:v>LA MASA</c:v>
                </c:pt>
                <c:pt idx="2">
                  <c:v>YACHTIS</c:v>
                </c:pt>
              </c:strCache>
            </c:strRef>
          </c:cat>
          <c:val>
            <c:numRef>
              <c:f>'[AQ_Grafice_Prez raportare 2022  -RO.xlsx]Branduri Proprii'!$C$17:$C$19</c:f>
              <c:numCache>
                <c:formatCode>_(* #,##0_);_(* \(#,##0\);_(* "-"??_);_(@_)</c:formatCode>
                <c:ptCount val="3"/>
                <c:pt idx="0">
                  <c:v>3468.2620200000001</c:v>
                </c:pt>
                <c:pt idx="1">
                  <c:v>2181.4594999999999</c:v>
                </c:pt>
                <c:pt idx="2">
                  <c:v>44.81</c:v>
                </c:pt>
              </c:numCache>
            </c:numRef>
          </c:val>
          <c:extLst>
            <c:ext xmlns:c16="http://schemas.microsoft.com/office/drawing/2014/chart" uri="{C3380CC4-5D6E-409C-BE32-E72D297353CC}">
              <c16:uniqueId val="{00000001-B240-49E2-9A39-89DC1469FB22}"/>
            </c:ext>
          </c:extLst>
        </c:ser>
        <c:dLbls>
          <c:dLblPos val="outEnd"/>
          <c:showLegendKey val="0"/>
          <c:showVal val="1"/>
          <c:showCatName val="0"/>
          <c:showSerName val="0"/>
          <c:showPercent val="0"/>
          <c:showBubbleSize val="0"/>
        </c:dLbls>
        <c:gapWidth val="219"/>
        <c:overlap val="-27"/>
        <c:axId val="266717968"/>
        <c:axId val="266433424"/>
      </c:barChart>
      <c:catAx>
        <c:axId val="266717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100" b="1" i="0" u="none" strike="noStrike" kern="1200" baseline="0">
                <a:solidFill>
                  <a:schemeClr val="tx1"/>
                </a:solidFill>
                <a:latin typeface="Work Sans" panose="00000500000000000000" pitchFamily="50" charset="0"/>
                <a:ea typeface="+mn-ea"/>
                <a:cs typeface="Arial"/>
              </a:defRPr>
            </a:pPr>
            <a:endParaRPr lang="en-US"/>
          </a:p>
        </c:txPr>
        <c:crossAx val="266433424"/>
        <c:crosses val="autoZero"/>
        <c:auto val="1"/>
        <c:lblAlgn val="ctr"/>
        <c:lblOffset val="100"/>
        <c:noMultiLvlLbl val="0"/>
      </c:catAx>
      <c:valAx>
        <c:axId val="266433424"/>
        <c:scaling>
          <c:orientation val="minMax"/>
        </c:scaling>
        <c:delete val="0"/>
        <c:axPos val="l"/>
        <c:numFmt formatCode="#,##0;[Red]#,##0" sourceLinked="0"/>
        <c:majorTickMark val="none"/>
        <c:minorTickMark val="none"/>
        <c:tickLblPos val="nextTo"/>
        <c:spPr>
          <a:noFill/>
          <a:ln>
            <a:noFill/>
          </a:ln>
          <a:effectLst/>
        </c:spPr>
        <c:txPr>
          <a:bodyPr rot="-60000000" spcFirstLastPara="1" vertOverflow="ellipsis" vert="horz" wrap="square" anchor="ctr" anchorCtr="1"/>
          <a:lstStyle/>
          <a:p>
            <a:pPr algn="ctr">
              <a:defRPr lang="en-US" sz="1000" b="0" i="0" u="none" strike="noStrike" kern="1200" baseline="0">
                <a:solidFill>
                  <a:schemeClr val="tx1"/>
                </a:solidFill>
                <a:latin typeface="Work Sans" panose="00000500000000000000" pitchFamily="50" charset="0"/>
                <a:ea typeface="+mn-ea"/>
                <a:cs typeface="Arial"/>
              </a:defRPr>
            </a:pPr>
            <a:endParaRPr lang="en-US"/>
          </a:p>
        </c:txPr>
        <c:crossAx val="2667179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lgn="ctr">
            <a:defRPr lang="en-US" sz="1100" b="1" i="0" u="none" strike="noStrike" kern="1200" baseline="0">
              <a:solidFill>
                <a:schemeClr val="tx1"/>
              </a:solidFill>
              <a:latin typeface="Work Sans" panose="00000500000000000000" pitchFamily="50" charset="0"/>
              <a:ea typeface="+mn-ea"/>
              <a:cs typeface="Arial"/>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839670290065"/>
          <c:y val="0.24384634139334874"/>
          <c:w val="0.84039403560557346"/>
          <c:h val="0.56134187955068515"/>
        </c:manualLayout>
      </c:layout>
      <c:barChart>
        <c:barDir val="col"/>
        <c:grouping val="clustered"/>
        <c:varyColors val="0"/>
        <c:ser>
          <c:idx val="0"/>
          <c:order val="0"/>
          <c:tx>
            <c:strRef>
              <c:f>'[AQ FY 2023 grafice eng.xlsx]Branduri Proprii'!$F$5</c:f>
              <c:strCache>
                <c:ptCount val="1"/>
                <c:pt idx="0">
                  <c:v>2022</c:v>
                </c:pt>
              </c:strCache>
            </c:strRef>
          </c:tx>
          <c:spPr>
            <a:solidFill>
              <a:srgbClr val="D1E7EE"/>
            </a:solidFill>
            <a:ln>
              <a:noFill/>
            </a:ln>
            <a:effectLst/>
          </c:spPr>
          <c:invertIfNegative val="0"/>
          <c:dLbls>
            <c:dLbl>
              <c:idx val="0"/>
              <c:tx>
                <c:rich>
                  <a:bodyPr/>
                  <a:lstStyle/>
                  <a:p>
                    <a:r>
                      <a:rPr lang="en-US"/>
                      <a:t>21.02</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B8FE-43B9-9E9E-5F37AF2804B2}"/>
                </c:ext>
              </c:extLst>
            </c:dLbl>
            <c:dLbl>
              <c:idx val="1"/>
              <c:tx>
                <c:rich>
                  <a:bodyPr/>
                  <a:lstStyle/>
                  <a:p>
                    <a:r>
                      <a:rPr lang="en-US"/>
                      <a:t>46.44</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B8FE-43B9-9E9E-5F37AF2804B2}"/>
                </c:ext>
              </c:extLst>
            </c:dLbl>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tx1"/>
                    </a:solidFill>
                    <a:latin typeface="Work Sans" panose="00000500000000000000" pitchFamily="50" charset="0"/>
                    <a:ea typeface="+mn-ea"/>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'[AQ FY 2023 grafice eng.xlsx]Branduri Proprii'!$E$6:$E$8</c:f>
              <c:strCache>
                <c:ptCount val="3"/>
                <c:pt idx="0">
                  <c:v>GRADENA</c:v>
                </c:pt>
                <c:pt idx="1">
                  <c:v>LA MASA</c:v>
                </c:pt>
                <c:pt idx="2">
                  <c:v>YACHTIS</c:v>
                </c:pt>
              </c:strCache>
            </c:strRef>
          </c:cat>
          <c:val>
            <c:numRef>
              <c:f>'[AQ FY 2023 grafice eng.xlsx]Branduri Proprii'!$F$6:$F$8</c:f>
              <c:numCache>
                <c:formatCode>_(* #,##0.00_);_(* \(#,##0.00\);_(* "-"??_);_(@_)</c:formatCode>
                <c:ptCount val="3"/>
                <c:pt idx="0">
                  <c:v>21015</c:v>
                </c:pt>
                <c:pt idx="1">
                  <c:v>46444</c:v>
                </c:pt>
              </c:numCache>
            </c:numRef>
          </c:val>
          <c:extLst>
            <c:ext xmlns:c16="http://schemas.microsoft.com/office/drawing/2014/chart" uri="{C3380CC4-5D6E-409C-BE32-E72D297353CC}">
              <c16:uniqueId val="{00000000-B8FE-43B9-9E9E-5F37AF2804B2}"/>
            </c:ext>
          </c:extLst>
        </c:ser>
        <c:ser>
          <c:idx val="1"/>
          <c:order val="1"/>
          <c:tx>
            <c:strRef>
              <c:f>'[AQ FY 2023 grafice eng.xlsx]Branduri Proprii'!$G$5</c:f>
              <c:strCache>
                <c:ptCount val="1"/>
                <c:pt idx="0">
                  <c:v>2023</c:v>
                </c:pt>
              </c:strCache>
            </c:strRef>
          </c:tx>
          <c:spPr>
            <a:solidFill>
              <a:srgbClr val="2F6EBA"/>
            </a:solidFill>
            <a:ln>
              <a:noFill/>
            </a:ln>
            <a:effectLst/>
          </c:spPr>
          <c:invertIfNegative val="0"/>
          <c:dLbls>
            <c:dLbl>
              <c:idx val="0"/>
              <c:tx>
                <c:rich>
                  <a:bodyPr/>
                  <a:lstStyle/>
                  <a:p>
                    <a:r>
                      <a:rPr lang="en-US"/>
                      <a:t>30.41</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B8FE-43B9-9E9E-5F37AF2804B2}"/>
                </c:ext>
              </c:extLst>
            </c:dLbl>
            <c:dLbl>
              <c:idx val="1"/>
              <c:tx>
                <c:rich>
                  <a:bodyPr/>
                  <a:lstStyle/>
                  <a:p>
                    <a:r>
                      <a:rPr lang="en-US"/>
                      <a:t>54.76</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B8FE-43B9-9E9E-5F37AF2804B2}"/>
                </c:ext>
              </c:extLst>
            </c:dLbl>
            <c:dLbl>
              <c:idx val="2"/>
              <c:tx>
                <c:rich>
                  <a:bodyPr/>
                  <a:lstStyle/>
                  <a:p>
                    <a:r>
                      <a:rPr lang="en-US"/>
                      <a:t>3.22</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B8FE-43B9-9E9E-5F37AF2804B2}"/>
                </c:ext>
              </c:extLst>
            </c:dLbl>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tx1"/>
                    </a:solidFill>
                    <a:latin typeface="Work Sans" panose="00000500000000000000" pitchFamily="50" charset="0"/>
                    <a:ea typeface="+mn-ea"/>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'[AQ FY 2023 grafice eng.xlsx]Branduri Proprii'!$E$6:$E$8</c:f>
              <c:strCache>
                <c:ptCount val="3"/>
                <c:pt idx="0">
                  <c:v>GRADENA</c:v>
                </c:pt>
                <c:pt idx="1">
                  <c:v>LA MASA</c:v>
                </c:pt>
                <c:pt idx="2">
                  <c:v>YACHTIS</c:v>
                </c:pt>
              </c:strCache>
            </c:strRef>
          </c:cat>
          <c:val>
            <c:numRef>
              <c:f>'[AQ FY 2023 grafice eng.xlsx]Branduri Proprii'!$G$6:$G$8</c:f>
              <c:numCache>
                <c:formatCode>_(* #,##0.00_);_(* \(#,##0.00\);_(* "-"??_);_(@_)</c:formatCode>
                <c:ptCount val="3"/>
                <c:pt idx="0">
                  <c:v>30414</c:v>
                </c:pt>
                <c:pt idx="1">
                  <c:v>54759</c:v>
                </c:pt>
                <c:pt idx="2">
                  <c:v>3220</c:v>
                </c:pt>
              </c:numCache>
            </c:numRef>
          </c:val>
          <c:extLst>
            <c:ext xmlns:c16="http://schemas.microsoft.com/office/drawing/2014/chart" uri="{C3380CC4-5D6E-409C-BE32-E72D297353CC}">
              <c16:uniqueId val="{00000001-B8FE-43B9-9E9E-5F37AF2804B2}"/>
            </c:ext>
          </c:extLst>
        </c:ser>
        <c:dLbls>
          <c:dLblPos val="outEnd"/>
          <c:showLegendKey val="0"/>
          <c:showVal val="1"/>
          <c:showCatName val="0"/>
          <c:showSerName val="0"/>
          <c:showPercent val="0"/>
          <c:showBubbleSize val="0"/>
        </c:dLbls>
        <c:gapWidth val="219"/>
        <c:overlap val="-27"/>
        <c:axId val="266824800"/>
        <c:axId val="266830048"/>
      </c:barChart>
      <c:catAx>
        <c:axId val="26682480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100" b="1" i="0" u="none" strike="noStrike" kern="1200" baseline="0">
                <a:solidFill>
                  <a:schemeClr val="tx1"/>
                </a:solidFill>
                <a:latin typeface="Work Sans" panose="00000500000000000000" pitchFamily="50" charset="0"/>
                <a:ea typeface="+mn-ea"/>
                <a:cs typeface="Arial"/>
              </a:defRPr>
            </a:pPr>
            <a:endParaRPr lang="en-US"/>
          </a:p>
        </c:txPr>
        <c:crossAx val="266830048"/>
        <c:crosses val="autoZero"/>
        <c:auto val="1"/>
        <c:lblAlgn val="ctr"/>
        <c:lblOffset val="100"/>
        <c:noMultiLvlLbl val="0"/>
      </c:catAx>
      <c:valAx>
        <c:axId val="266830048"/>
        <c:scaling>
          <c:orientation val="minMax"/>
        </c:scaling>
        <c:delete val="0"/>
        <c:axPos val="l"/>
        <c:numFmt formatCode="#,##0" sourceLinked="0"/>
        <c:majorTickMark val="out"/>
        <c:minorTickMark val="none"/>
        <c:tickLblPos val="nextTo"/>
        <c:spPr>
          <a:noFill/>
          <a:ln>
            <a:noFill/>
          </a:ln>
          <a:effectLst/>
        </c:spPr>
        <c:txPr>
          <a:bodyPr rot="-60000000" spcFirstLastPara="1" vertOverflow="ellipsis" vert="horz" wrap="square" anchor="ctr" anchorCtr="1"/>
          <a:lstStyle/>
          <a:p>
            <a:pPr algn="ctr">
              <a:defRPr lang="en-US" sz="1000" b="0" i="0" u="none" strike="noStrike" kern="1200" baseline="0">
                <a:solidFill>
                  <a:schemeClr val="tx1"/>
                </a:solidFill>
                <a:latin typeface="Work Sans" panose="00000500000000000000" pitchFamily="50" charset="0"/>
                <a:ea typeface="+mn-ea"/>
                <a:cs typeface="Arial"/>
              </a:defRPr>
            </a:pPr>
            <a:endParaRPr lang="en-US"/>
          </a:p>
        </c:txPr>
        <c:crossAx val="266824800"/>
        <c:crosses val="autoZero"/>
        <c:crossBetween val="between"/>
        <c:dispUnits>
          <c:builtInUnit val="thousands"/>
        </c:dispUnits>
      </c:valAx>
      <c:spPr>
        <a:noFill/>
        <a:ln>
          <a:noFill/>
        </a:ln>
        <a:effectLst/>
      </c:spPr>
    </c:plotArea>
    <c:legend>
      <c:legendPos val="b"/>
      <c:layout>
        <c:manualLayout>
          <c:xMode val="edge"/>
          <c:yMode val="edge"/>
          <c:x val="0.40515564914940194"/>
          <c:y val="0.89524914058339411"/>
          <c:w val="0.22450531014329081"/>
          <c:h val="8.2722135301933328E-2"/>
        </c:manualLayout>
      </c:layout>
      <c:overlay val="0"/>
      <c:spPr>
        <a:noFill/>
        <a:ln>
          <a:noFill/>
        </a:ln>
        <a:effectLst/>
      </c:spPr>
      <c:txPr>
        <a:bodyPr rot="0" spcFirstLastPara="1" vertOverflow="ellipsis" vert="horz" wrap="square" anchor="ctr" anchorCtr="1"/>
        <a:lstStyle/>
        <a:p>
          <a:pPr algn="ctr">
            <a:defRPr lang="en-US" sz="1100" b="1" i="0" u="none" strike="noStrike" kern="1200" baseline="0">
              <a:solidFill>
                <a:schemeClr val="tx1"/>
              </a:solidFill>
              <a:latin typeface="Work Sans" panose="00000500000000000000" pitchFamily="50" charset="0"/>
              <a:ea typeface="+mn-ea"/>
              <a:cs typeface="Arial"/>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31330565878014494"/>
          <c:y val="2.2811349971617344E-2"/>
          <c:w val="0.47324077760823113"/>
          <c:h val="0.96497590370750808"/>
        </c:manualLayout>
      </c:layout>
      <c:pieChart>
        <c:varyColors val="1"/>
        <c:ser>
          <c:idx val="0"/>
          <c:order val="0"/>
          <c:spPr>
            <a:ln>
              <a:noFill/>
            </a:ln>
          </c:spPr>
          <c:dPt>
            <c:idx val="0"/>
            <c:bubble3D val="0"/>
            <c:spPr>
              <a:solidFill>
                <a:srgbClr val="D1E7EE"/>
              </a:solidFill>
              <a:ln w="19050">
                <a:noFill/>
              </a:ln>
              <a:effectLst/>
            </c:spPr>
            <c:extLst>
              <c:ext xmlns:c16="http://schemas.microsoft.com/office/drawing/2014/chart" uri="{C3380CC4-5D6E-409C-BE32-E72D297353CC}">
                <c16:uniqueId val="{00000001-B6AB-46A8-A358-143727888304}"/>
              </c:ext>
            </c:extLst>
          </c:dPt>
          <c:dPt>
            <c:idx val="1"/>
            <c:bubble3D val="0"/>
            <c:spPr>
              <a:solidFill>
                <a:srgbClr val="2F6EBA"/>
              </a:solidFill>
              <a:ln w="19050">
                <a:noFill/>
              </a:ln>
              <a:effectLst/>
            </c:spPr>
            <c:extLst>
              <c:ext xmlns:c16="http://schemas.microsoft.com/office/drawing/2014/chart" uri="{C3380CC4-5D6E-409C-BE32-E72D297353CC}">
                <c16:uniqueId val="{00000003-B6AB-46A8-A358-143727888304}"/>
              </c:ext>
            </c:extLst>
          </c:dPt>
          <c:dLbls>
            <c:dLbl>
              <c:idx val="0"/>
              <c:layout>
                <c:manualLayout>
                  <c:x val="-0.22526227778174959"/>
                  <c:y val="-2.087814381316111E-2"/>
                </c:manualLayout>
              </c:layout>
              <c:tx>
                <c:rich>
                  <a:bodyPr/>
                  <a:lstStyle/>
                  <a:p>
                    <a:r>
                      <a:rPr lang="en-US"/>
                      <a:t>Top</a:t>
                    </a:r>
                    <a:r>
                      <a:rPr lang="en-US" baseline="0"/>
                      <a:t> 10 COs, 52%</a:t>
                    </a:r>
                  </a:p>
                </c:rich>
              </c:tx>
              <c:dLblPos val="bestFit"/>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6AB-46A8-A358-143727888304}"/>
                </c:ext>
              </c:extLst>
            </c:dLbl>
            <c:dLbl>
              <c:idx val="1"/>
              <c:layout>
                <c:manualLayout>
                  <c:x val="0.23900786348062111"/>
                  <c:y val="-1.2102449789736734E-2"/>
                </c:manualLayout>
              </c:layout>
              <c:tx>
                <c:rich>
                  <a:bodyPr/>
                  <a:lstStyle/>
                  <a:p>
                    <a:r>
                      <a:rPr lang="en-US"/>
                      <a:t>Other 48%</a:t>
                    </a:r>
                  </a:p>
                </c:rich>
              </c:tx>
              <c:dLblPos val="bestFit"/>
              <c:showLegendKey val="0"/>
              <c:showVal val="1"/>
              <c:showCatName val="1"/>
              <c:showSerName val="0"/>
              <c:showPercent val="0"/>
              <c:showBubbleSize val="0"/>
              <c:extLst>
                <c:ext xmlns:c15="http://schemas.microsoft.com/office/drawing/2012/chart" uri="{CE6537A1-D6FC-4f65-9D91-7224C49458BB}">
                  <c15:layout>
                    <c:manualLayout>
                      <c:w val="0.22923710176600448"/>
                      <c:h val="0.19308554183834628"/>
                    </c:manualLayout>
                  </c15:layout>
                  <c15:showDataLabelsRange val="0"/>
                </c:ext>
                <c:ext xmlns:c16="http://schemas.microsoft.com/office/drawing/2014/chart" uri="{C3380CC4-5D6E-409C-BE32-E72D297353CC}">
                  <c16:uniqueId val="{00000003-B6AB-46A8-A358-143727888304}"/>
                </c:ext>
              </c:extLst>
            </c:dLbl>
            <c:spPr>
              <a:noFill/>
              <a:ln>
                <a:noFill/>
              </a:ln>
              <a:effectLst/>
            </c:spPr>
            <c:txPr>
              <a:bodyPr rot="0" spcFirstLastPara="1" vertOverflow="ellipsis" vert="horz" wrap="square" anchor="ctr" anchorCtr="0"/>
              <a:lstStyle/>
              <a:p>
                <a:pPr algn="ctr" rtl="0">
                  <a:defRPr lang="en-US" sz="1100" b="1" i="0" u="none" strike="noStrike" kern="1200" baseline="0">
                    <a:solidFill>
                      <a:schemeClr val="tx1"/>
                    </a:solidFill>
                    <a:latin typeface="Work Sans" panose="00000500000000000000" pitchFamily="50" charset="0"/>
                    <a:ea typeface="+mn-ea"/>
                    <a:cs typeface="Arial"/>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'Distribution market'!$B$36:$B$37</c:f>
              <c:strCache>
                <c:ptCount val="2"/>
                <c:pt idx="0">
                  <c:v>Top 5 COs</c:v>
                </c:pt>
                <c:pt idx="1">
                  <c:v>Other 125 COs</c:v>
                </c:pt>
              </c:strCache>
            </c:strRef>
          </c:cat>
          <c:val>
            <c:numRef>
              <c:f>'Distribution market'!$C$36:$C$37</c:f>
              <c:numCache>
                <c:formatCode>0%</c:formatCode>
                <c:ptCount val="2"/>
                <c:pt idx="0">
                  <c:v>0.45475233333333331</c:v>
                </c:pt>
                <c:pt idx="1">
                  <c:v>0.54524766666666669</c:v>
                </c:pt>
              </c:numCache>
            </c:numRef>
          </c:val>
          <c:extLst>
            <c:ext xmlns:c16="http://schemas.microsoft.com/office/drawing/2014/chart" uri="{C3380CC4-5D6E-409C-BE32-E72D297353CC}">
              <c16:uniqueId val="{00000004-B6AB-46A8-A358-14372788830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8">
  <a:schemeClr val="accent5"/>
</cs:colorStyle>
</file>

<file path=ppt/charts/colors11.xml><?xml version="1.0" encoding="utf-8"?>
<cs:colorStyle xmlns:cs="http://schemas.microsoft.com/office/drawing/2012/chartStyle" xmlns:a="http://schemas.openxmlformats.org/drawingml/2006/main" meth="withinLinear" id="14">
  <a:schemeClr val="accent1"/>
</cs:colorStyle>
</file>

<file path=ppt/charts/colors12.xml><?xml version="1.0" encoding="utf-8"?>
<cs:colorStyle xmlns:cs="http://schemas.microsoft.com/office/drawing/2012/chartStyle" xmlns:a="http://schemas.openxmlformats.org/drawingml/2006/main" meth="withinLinear" id="14">
  <a:schemeClr val="accent1"/>
</cs:colorStyle>
</file>

<file path=ppt/charts/colors13.xml><?xml version="1.0" encoding="utf-8"?>
<cs:colorStyle xmlns:cs="http://schemas.microsoft.com/office/drawing/2012/chartStyle" xmlns:a="http://schemas.openxmlformats.org/drawingml/2006/main" meth="withinLinear" id="14">
  <a:schemeClr val="accent1"/>
</cs:colorStyle>
</file>

<file path=ppt/charts/colors14.xml><?xml version="1.0" encoding="utf-8"?>
<cs:colorStyle xmlns:cs="http://schemas.microsoft.com/office/drawing/2012/chartStyle" xmlns:a="http://schemas.openxmlformats.org/drawingml/2006/main" meth="withinLinear" id="14">
  <a:schemeClr val="accent1"/>
</cs:colorStyle>
</file>

<file path=ppt/charts/colors15.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0.02156</cdr:x>
      <cdr:y>0</cdr:y>
    </cdr:from>
    <cdr:to>
      <cdr:x>0.91942</cdr:x>
      <cdr:y>0.94272</cdr:y>
    </cdr:to>
    <cdr:sp macro="" textlink="">
      <cdr:nvSpPr>
        <cdr:cNvPr id="2" name="Rectangle 1">
          <a:extLst xmlns:a="http://schemas.openxmlformats.org/drawingml/2006/main">
            <a:ext uri="{FF2B5EF4-FFF2-40B4-BE49-F238E27FC236}">
              <a16:creationId xmlns:a16="http://schemas.microsoft.com/office/drawing/2014/main" id="{748F0398-D379-EF91-CC40-3A0223AB4FF9}"/>
            </a:ext>
          </a:extLst>
        </cdr:cNvPr>
        <cdr:cNvSpPr/>
      </cdr:nvSpPr>
      <cdr:spPr>
        <a:xfrm xmlns:a="http://schemas.openxmlformats.org/drawingml/2006/main">
          <a:off x="168450" y="0"/>
          <a:ext cx="7013358" cy="3555080"/>
        </a:xfrm>
        <a:prstGeom xmlns:a="http://schemas.openxmlformats.org/drawingml/2006/main" prst="rect">
          <a:avLst/>
        </a:prstGeom>
        <a:noFill xmlns:a="http://schemas.openxmlformats.org/drawingml/2006/main"/>
        <a:ln xmlns:a="http://schemas.openxmlformats.org/drawingml/2006/main" w="19050">
          <a:solidFill>
            <a:srgbClr val="FBA659"/>
          </a:solidFill>
          <a:prstDash val="dashDot"/>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0.44384</cdr:x>
      <cdr:y>0.09116</cdr:y>
    </cdr:from>
    <cdr:to>
      <cdr:x>0.62643</cdr:x>
      <cdr:y>0.23632</cdr:y>
    </cdr:to>
    <cdr:sp macro="" textlink="">
      <cdr:nvSpPr>
        <cdr:cNvPr id="2" name="TextBox 19">
          <a:extLst xmlns:a="http://schemas.openxmlformats.org/drawingml/2006/main">
            <a:ext uri="{FF2B5EF4-FFF2-40B4-BE49-F238E27FC236}">
              <a16:creationId xmlns:a16="http://schemas.microsoft.com/office/drawing/2014/main" id="{F71F3A6B-3522-197C-318C-67216132F3C4}"/>
            </a:ext>
          </a:extLst>
        </cdr:cNvPr>
        <cdr:cNvSpPr txBox="1"/>
      </cdr:nvSpPr>
      <cdr:spPr>
        <a:xfrm xmlns:a="http://schemas.openxmlformats.org/drawingml/2006/main">
          <a:off x="2272037" y="247516"/>
          <a:ext cx="934695" cy="394151"/>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22225" marR="5080">
            <a:lnSpc>
              <a:spcPts val="3030"/>
            </a:lnSpc>
            <a:spcBef>
              <a:spcPts val="475"/>
            </a:spcBef>
          </a:pPr>
          <a:r>
            <a:rPr lang="ro-RO" sz="1200" b="1" kern="1200" dirty="0">
              <a:solidFill>
                <a:srgbClr val="00B050"/>
              </a:solidFill>
              <a:latin typeface="Work Sans" panose="00000500000000000000" pitchFamily="50" charset="0"/>
              <a:cs typeface="Arial"/>
              <a:sym typeface="Wingdings" panose="05000000000000000000" pitchFamily="2" charset="2"/>
            </a:rPr>
            <a:t></a:t>
          </a:r>
          <a:r>
            <a:rPr lang="ro-RO" sz="1200" b="1" kern="1200" dirty="0">
              <a:solidFill>
                <a:srgbClr val="00B050"/>
              </a:solidFill>
              <a:latin typeface="Work Sans" panose="00000500000000000000" pitchFamily="50" charset="0"/>
              <a:cs typeface="Arial"/>
              <a:sym typeface="Arial"/>
            </a:rPr>
            <a:t> </a:t>
          </a:r>
          <a:r>
            <a:rPr lang="ro-RO" sz="1200" b="1" dirty="0">
              <a:solidFill>
                <a:srgbClr val="00B050"/>
              </a:solidFill>
              <a:latin typeface="Work Sans" panose="00000500000000000000" pitchFamily="50" charset="0"/>
              <a:cs typeface="Arial"/>
              <a:sym typeface="Arial"/>
            </a:rPr>
            <a:t>18</a:t>
          </a:r>
          <a:r>
            <a:rPr lang="ro-RO" sz="1200" b="1" kern="1200" dirty="0">
              <a:solidFill>
                <a:srgbClr val="00B050"/>
              </a:solidFill>
              <a:latin typeface="Work Sans" panose="00000500000000000000" pitchFamily="50" charset="0"/>
              <a:cs typeface="Arial"/>
              <a:sym typeface="Arial"/>
            </a:rPr>
            <a:t>%</a:t>
          </a:r>
          <a:endParaRPr lang="ro-RO" sz="1200" b="1" kern="1200" dirty="0">
            <a:solidFill>
              <a:srgbClr val="00B050"/>
            </a:solidFill>
            <a:latin typeface="Work Sans" panose="00000500000000000000" pitchFamily="50" charset="0"/>
            <a:cs typeface="Aria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0.90377</cdr:x>
      <cdr:y>0.09146</cdr:y>
    </cdr:from>
    <cdr:to>
      <cdr:x>1</cdr:x>
      <cdr:y>0.78067</cdr:y>
    </cdr:to>
    <cdr:sp macro="" textlink="">
      <cdr:nvSpPr>
        <cdr:cNvPr id="3" name="TextBox 2"/>
        <cdr:cNvSpPr txBox="1"/>
      </cdr:nvSpPr>
      <cdr:spPr>
        <a:xfrm xmlns:a="http://schemas.openxmlformats.org/drawingml/2006/main">
          <a:off x="6477728" y="206199"/>
          <a:ext cx="689724" cy="155375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a:p>
      </cdr:txBody>
    </cdr:sp>
  </cdr:relSizeAnchor>
  <cdr:relSizeAnchor xmlns:cdr="http://schemas.openxmlformats.org/drawingml/2006/chartDrawing">
    <cdr:from>
      <cdr:x>0.88484</cdr:x>
      <cdr:y>0</cdr:y>
    </cdr:from>
    <cdr:to>
      <cdr:x>0.99704</cdr:x>
      <cdr:y>0.76227</cdr:y>
    </cdr:to>
    <cdr:sp macro="" textlink="">
      <cdr:nvSpPr>
        <cdr:cNvPr id="4" name="TextBox 3"/>
        <cdr:cNvSpPr txBox="1"/>
      </cdr:nvSpPr>
      <cdr:spPr>
        <a:xfrm xmlns:a="http://schemas.openxmlformats.org/drawingml/2006/main">
          <a:off x="6342076" y="0"/>
          <a:ext cx="804159" cy="17184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GB" dirty="0">
              <a:solidFill>
                <a:schemeClr val="tx1"/>
              </a:solidFill>
              <a:latin typeface="Work Sans" pitchFamily="2" charset="0"/>
              <a:cs typeface="Arial" panose="020B0604020202020204" pitchFamily="34" charset="0"/>
            </a:rPr>
            <a:t>5Y CAGR</a:t>
          </a:r>
          <a:endParaRPr lang="ro-RO" dirty="0">
            <a:solidFill>
              <a:schemeClr val="tx1"/>
            </a:solidFill>
            <a:latin typeface="Work Sans" pitchFamily="2" charset="0"/>
            <a:cs typeface="Arial" panose="020B0604020202020204" pitchFamily="34" charset="0"/>
          </a:endParaRPr>
        </a:p>
        <a:p xmlns:a="http://schemas.openxmlformats.org/drawingml/2006/main">
          <a:pPr algn="r"/>
          <a:endParaRPr lang="en-GB" dirty="0">
            <a:solidFill>
              <a:schemeClr val="tx1"/>
            </a:solidFill>
            <a:latin typeface="Work Sans" pitchFamily="2" charset="0"/>
            <a:cs typeface="Arial" panose="020B0604020202020204" pitchFamily="34" charset="0"/>
          </a:endParaRPr>
        </a:p>
        <a:p xmlns:a="http://schemas.openxmlformats.org/drawingml/2006/main">
          <a:pPr algn="r"/>
          <a:r>
            <a:rPr lang="en-GB">
              <a:solidFill>
                <a:schemeClr val="tx1"/>
              </a:solidFill>
              <a:latin typeface="Work Sans" pitchFamily="2" charset="0"/>
              <a:cs typeface="Arial" panose="020B0604020202020204" pitchFamily="34" charset="0"/>
            </a:rPr>
            <a:t>+13.0</a:t>
          </a:r>
          <a:r>
            <a:rPr lang="en-GB" dirty="0">
              <a:solidFill>
                <a:schemeClr val="tx1"/>
              </a:solidFill>
              <a:latin typeface="Work Sans" pitchFamily="2" charset="0"/>
              <a:cs typeface="Arial" panose="020B0604020202020204" pitchFamily="34" charset="0"/>
            </a:rPr>
            <a:t>%</a:t>
          </a:r>
        </a:p>
        <a:p xmlns:a="http://schemas.openxmlformats.org/drawingml/2006/main">
          <a:pPr algn="r"/>
          <a:endParaRPr lang="en-GB" dirty="0">
            <a:solidFill>
              <a:schemeClr val="tx1"/>
            </a:solidFill>
            <a:latin typeface="Work Sans" pitchFamily="2" charset="0"/>
            <a:cs typeface="Arial" panose="020B0604020202020204" pitchFamily="34" charset="0"/>
          </a:endParaRPr>
        </a:p>
        <a:p xmlns:a="http://schemas.openxmlformats.org/drawingml/2006/main">
          <a:pPr algn="r"/>
          <a:r>
            <a:rPr lang="en-GB">
              <a:solidFill>
                <a:schemeClr val="tx1"/>
              </a:solidFill>
              <a:latin typeface="Work Sans" pitchFamily="2" charset="0"/>
              <a:cs typeface="Arial" panose="020B0604020202020204" pitchFamily="34" charset="0"/>
            </a:rPr>
            <a:t>+13.0</a:t>
          </a:r>
          <a:r>
            <a:rPr lang="en-GB" dirty="0">
              <a:solidFill>
                <a:schemeClr val="tx1"/>
              </a:solidFill>
              <a:latin typeface="Work Sans" pitchFamily="2" charset="0"/>
              <a:cs typeface="Arial" panose="020B0604020202020204" pitchFamily="34" charset="0"/>
            </a:rPr>
            <a:t>%</a:t>
          </a:r>
        </a:p>
        <a:p xmlns:a="http://schemas.openxmlformats.org/drawingml/2006/main">
          <a:pPr algn="r"/>
          <a:endParaRPr lang="ro-RO" dirty="0">
            <a:solidFill>
              <a:schemeClr val="tx1"/>
            </a:solidFill>
            <a:latin typeface="Work Sans" pitchFamily="2" charset="0"/>
            <a:cs typeface="Arial" panose="020B0604020202020204" pitchFamily="34" charset="0"/>
          </a:endParaRPr>
        </a:p>
        <a:p xmlns:a="http://schemas.openxmlformats.org/drawingml/2006/main">
          <a:pPr algn="r"/>
          <a:r>
            <a:rPr lang="en-GB">
              <a:solidFill>
                <a:schemeClr val="tx1"/>
              </a:solidFill>
              <a:latin typeface="Work Sans" pitchFamily="2" charset="0"/>
              <a:cs typeface="Arial" panose="020B0604020202020204" pitchFamily="34" charset="0"/>
            </a:rPr>
            <a:t>+10.0</a:t>
          </a:r>
          <a:r>
            <a:rPr lang="en-GB" dirty="0">
              <a:solidFill>
                <a:schemeClr val="tx1"/>
              </a:solidFill>
              <a:latin typeface="Work Sans" pitchFamily="2" charset="0"/>
              <a:cs typeface="Arial" panose="020B0604020202020204" pitchFamily="34" charset="0"/>
            </a:rPr>
            <a:t>%</a:t>
          </a:r>
        </a:p>
        <a:p xmlns:a="http://schemas.openxmlformats.org/drawingml/2006/main">
          <a:pPr algn="r"/>
          <a:endParaRPr lang="ro-RO" dirty="0">
            <a:solidFill>
              <a:schemeClr val="tx1"/>
            </a:solidFill>
            <a:latin typeface="Work Sans" pitchFamily="2" charset="0"/>
            <a:cs typeface="Arial" panose="020B0604020202020204" pitchFamily="34" charset="0"/>
          </a:endParaRPr>
        </a:p>
        <a:p xmlns:a="http://schemas.openxmlformats.org/drawingml/2006/main">
          <a:pPr algn="r"/>
          <a:r>
            <a:rPr lang="en-GB">
              <a:solidFill>
                <a:schemeClr val="tx1"/>
              </a:solidFill>
              <a:latin typeface="Work Sans" pitchFamily="2" charset="0"/>
              <a:cs typeface="Arial" panose="020B0604020202020204" pitchFamily="34" charset="0"/>
            </a:rPr>
            <a:t>+17.0</a:t>
          </a:r>
          <a:r>
            <a:rPr lang="en-GB" dirty="0">
              <a:solidFill>
                <a:schemeClr val="tx1"/>
              </a:solidFill>
              <a:latin typeface="Work Sans" pitchFamily="2" charset="0"/>
              <a:cs typeface="Arial" panose="020B0604020202020204" pitchFamily="34" charset="0"/>
            </a:rPr>
            <a:t>%</a:t>
          </a:r>
        </a:p>
        <a:p xmlns:a="http://schemas.openxmlformats.org/drawingml/2006/main">
          <a:pPr algn="r"/>
          <a:endParaRPr lang="en-GB" dirty="0">
            <a:solidFill>
              <a:schemeClr val="tx1"/>
            </a:solidFill>
            <a:latin typeface="Work Sans" pitchFamily="2" charset="0"/>
            <a:cs typeface="Arial" panose="020B0604020202020204" pitchFamily="34" charset="0"/>
          </a:endParaRPr>
        </a:p>
        <a:p xmlns:a="http://schemas.openxmlformats.org/drawingml/2006/main">
          <a:pPr algn="r"/>
          <a:endParaRPr lang="en-GB" dirty="0">
            <a:solidFill>
              <a:schemeClr val="tx1"/>
            </a:solidFill>
            <a:latin typeface="Work Sans" pitchFamily="2" charset="0"/>
            <a:cs typeface="Arial" panose="020B0604020202020204" pitchFamily="34" charset="0"/>
          </a:endParaRPr>
        </a:p>
        <a:p xmlns:a="http://schemas.openxmlformats.org/drawingml/2006/main">
          <a:pPr algn="r"/>
          <a:endParaRPr lang="en-GB" dirty="0">
            <a:solidFill>
              <a:schemeClr val="tx1"/>
            </a:solidFill>
            <a:latin typeface="Work Sans" pitchFamily="2" charset="0"/>
            <a:cs typeface="Arial" panose="020B0604020202020204" pitchFamily="34" charset="0"/>
          </a:endParaRPr>
        </a:p>
        <a:p xmlns:a="http://schemas.openxmlformats.org/drawingml/2006/main">
          <a:pPr algn="r"/>
          <a:endParaRPr lang="ro-RO" dirty="0">
            <a:solidFill>
              <a:schemeClr val="tx1"/>
            </a:solidFill>
            <a:latin typeface="Work Sans" pitchFamily="2" charset="0"/>
            <a:cs typeface="Arial" panose="020B0604020202020204" pitchFamily="34" charset="0"/>
          </a:endParaRPr>
        </a:p>
        <a:p xmlns:a="http://schemas.openxmlformats.org/drawingml/2006/main">
          <a:pPr algn="r"/>
          <a:endParaRPr lang="ro-RO" dirty="0">
            <a:solidFill>
              <a:schemeClr val="tx1"/>
            </a:solidFill>
            <a:latin typeface="Work Sans" pitchFamily="2" charset="0"/>
            <a:cs typeface="Arial" panose="020B0604020202020204" pitchFamily="34" charset="0"/>
          </a:endParaRPr>
        </a:p>
        <a:p xmlns:a="http://schemas.openxmlformats.org/drawingml/2006/main">
          <a:pPr algn="r"/>
          <a:endParaRPr lang="ro-RO" dirty="0">
            <a:solidFill>
              <a:schemeClr val="tx1"/>
            </a:solidFill>
            <a:latin typeface="Work Sans" pitchFamily="2" charset="0"/>
            <a:cs typeface="Arial" panose="020B0604020202020204" pitchFamily="34" charset="0"/>
          </a:endParaRPr>
        </a:p>
        <a:p xmlns:a="http://schemas.openxmlformats.org/drawingml/2006/main">
          <a:pPr algn="r"/>
          <a:endParaRPr lang="ro-RO" dirty="0">
            <a:solidFill>
              <a:schemeClr val="tx1"/>
            </a:solidFill>
            <a:latin typeface="Work Sans" pitchFamily="2" charset="0"/>
            <a:cs typeface="Arial" panose="020B0604020202020204" pitchFamily="34" charset="0"/>
          </a:endParaRPr>
        </a:p>
        <a:p xmlns:a="http://schemas.openxmlformats.org/drawingml/2006/main">
          <a:pPr algn="r"/>
          <a:endParaRPr lang="ro-RO" dirty="0">
            <a:solidFill>
              <a:schemeClr val="tx1"/>
            </a:solidFill>
            <a:latin typeface="Work Sans" pitchFamily="2" charset="0"/>
            <a:cs typeface="Arial" panose="020B0604020202020204" pitchFamily="34" charset="0"/>
          </a:endParaRPr>
        </a:p>
        <a:p xmlns:a="http://schemas.openxmlformats.org/drawingml/2006/main">
          <a:pPr algn="r"/>
          <a:endParaRPr lang="ro-RO" dirty="0">
            <a:solidFill>
              <a:schemeClr val="tx1"/>
            </a:solidFill>
            <a:latin typeface="Work Sans" pitchFamily="2" charset="0"/>
            <a:cs typeface="Arial" panose="020B0604020202020204" pitchFamily="34" charset="0"/>
          </a:endParaRPr>
        </a:p>
        <a:p xmlns:a="http://schemas.openxmlformats.org/drawingml/2006/main">
          <a:pPr algn="r"/>
          <a:endParaRPr lang="ro-RO" dirty="0">
            <a:solidFill>
              <a:schemeClr val="tx1"/>
            </a:solidFill>
            <a:latin typeface="Work Sans" pitchFamily="2" charset="0"/>
            <a:cs typeface="Arial" panose="020B0604020202020204" pitchFamily="34" charset="0"/>
          </a:endParaRPr>
        </a:p>
        <a:p xmlns:a="http://schemas.openxmlformats.org/drawingml/2006/main">
          <a:pPr algn="r"/>
          <a:endParaRPr lang="ro-RO" dirty="0">
            <a:solidFill>
              <a:schemeClr val="tx1"/>
            </a:solidFill>
            <a:latin typeface="Work Sans" pitchFamily="2" charset="0"/>
            <a:cs typeface="Arial" panose="020B0604020202020204" pitchFamily="34" charset="0"/>
          </a:endParaRPr>
        </a:p>
        <a:p xmlns:a="http://schemas.openxmlformats.org/drawingml/2006/main">
          <a:pPr algn="r"/>
          <a:endParaRPr lang="ro-RO" dirty="0">
            <a:solidFill>
              <a:schemeClr val="tx1"/>
            </a:solidFill>
            <a:latin typeface="Work Sans" pitchFamily="2" charset="0"/>
            <a:cs typeface="Arial" panose="020B0604020202020204" pitchFamily="34" charset="0"/>
          </a:endParaRPr>
        </a:p>
        <a:p xmlns:a="http://schemas.openxmlformats.org/drawingml/2006/main">
          <a:pPr algn="r"/>
          <a:endParaRPr lang="ro-RO" dirty="0">
            <a:solidFill>
              <a:schemeClr val="tx1"/>
            </a:solidFill>
            <a:latin typeface="Work Sans" pitchFamily="2" charset="0"/>
            <a:cs typeface="Arial" panose="020B0604020202020204" pitchFamily="34" charset="0"/>
          </a:endParaRPr>
        </a:p>
        <a:p xmlns:a="http://schemas.openxmlformats.org/drawingml/2006/main">
          <a:pPr algn="r"/>
          <a:endParaRPr lang="ro-RO" dirty="0">
            <a:solidFill>
              <a:schemeClr val="tx1"/>
            </a:solidFill>
            <a:latin typeface="Work Sans" pitchFamily="2" charset="0"/>
            <a:cs typeface="Arial" panose="020B0604020202020204" pitchFamily="34" charset="0"/>
          </a:endParaRPr>
        </a:p>
        <a:p xmlns:a="http://schemas.openxmlformats.org/drawingml/2006/main">
          <a:pPr algn="r"/>
          <a:endParaRPr lang="ro-RO" dirty="0">
            <a:solidFill>
              <a:schemeClr val="tx1"/>
            </a:solidFill>
            <a:latin typeface="Work Sans" pitchFamily="2" charset="0"/>
            <a:cs typeface="Arial" panose="020B0604020202020204" pitchFamily="34" charset="0"/>
          </a:endParaRPr>
        </a:p>
        <a:p xmlns:a="http://schemas.openxmlformats.org/drawingml/2006/main">
          <a:pPr algn="r"/>
          <a:endParaRPr lang="ro-RO" dirty="0">
            <a:solidFill>
              <a:schemeClr val="tx1"/>
            </a:solidFill>
            <a:latin typeface="Work Sans" pitchFamily="2" charset="0"/>
            <a:cs typeface="Arial" panose="020B0604020202020204" pitchFamily="34" charset="0"/>
          </a:endParaRPr>
        </a:p>
        <a:p xmlns:a="http://schemas.openxmlformats.org/drawingml/2006/main">
          <a:pPr algn="r"/>
          <a:endParaRPr lang="ro-RO" dirty="0">
            <a:solidFill>
              <a:schemeClr val="tx1"/>
            </a:solidFill>
            <a:latin typeface="Work Sans" pitchFamily="2" charset="0"/>
            <a:cs typeface="Arial" panose="020B0604020202020204" pitchFamily="34" charset="0"/>
          </a:endParaRPr>
        </a:p>
        <a:p xmlns:a="http://schemas.openxmlformats.org/drawingml/2006/main">
          <a:pPr algn="r"/>
          <a:endParaRPr lang="ro-RO" dirty="0">
            <a:solidFill>
              <a:schemeClr val="tx1"/>
            </a:solidFill>
            <a:latin typeface="Work Sans" pitchFamily="2" charset="0"/>
            <a:cs typeface="Arial" panose="020B0604020202020204" pitchFamily="34" charset="0"/>
          </a:endParaRPr>
        </a:p>
        <a:p xmlns:a="http://schemas.openxmlformats.org/drawingml/2006/main">
          <a:pPr algn="r"/>
          <a:endParaRPr lang="ro-RO" dirty="0">
            <a:solidFill>
              <a:schemeClr val="tx1"/>
            </a:solidFill>
            <a:latin typeface="Work Sans" pitchFamily="2" charset="0"/>
            <a:cs typeface="Arial" panose="020B0604020202020204" pitchFamily="34" charset="0"/>
          </a:endParaRPr>
        </a:p>
        <a:p xmlns:a="http://schemas.openxmlformats.org/drawingml/2006/main">
          <a:pPr algn="r"/>
          <a:endParaRPr lang="en-GB" dirty="0">
            <a:solidFill>
              <a:schemeClr val="tx1"/>
            </a:solidFill>
            <a:latin typeface="Work Sans" pitchFamily="2" charset="0"/>
            <a:cs typeface="Arial" panose="020B0604020202020204" pitchFamily="34" charset="0"/>
          </a:endParaRPr>
        </a:p>
        <a:p xmlns:a="http://schemas.openxmlformats.org/drawingml/2006/main">
          <a:pPr algn="r"/>
          <a:r>
            <a:rPr lang="en-GB">
              <a:solidFill>
                <a:schemeClr val="tx1"/>
              </a:solidFill>
              <a:latin typeface="Work Sans" pitchFamily="2" charset="0"/>
              <a:cs typeface="Arial" panose="020B0604020202020204" pitchFamily="34" charset="0"/>
            </a:rPr>
            <a:t>+13.0</a:t>
          </a:r>
          <a:r>
            <a:rPr lang="en-GB" dirty="0">
              <a:solidFill>
                <a:schemeClr val="tx1"/>
              </a:solidFill>
              <a:latin typeface="Work Sans" pitchFamily="2" charset="0"/>
              <a:cs typeface="Arial" panose="020B0604020202020204" pitchFamily="34" charset="0"/>
            </a:rPr>
            <a:t>%</a:t>
          </a:r>
        </a:p>
        <a:p xmlns:a="http://schemas.openxmlformats.org/drawingml/2006/main">
          <a:pPr algn="r"/>
          <a:endParaRPr lang="ro-RO" dirty="0">
            <a:solidFill>
              <a:schemeClr val="tx1"/>
            </a:solidFill>
            <a:latin typeface="Work Sans" pitchFamily="2" charset="0"/>
            <a:cs typeface="Arial" panose="020B0604020202020204" pitchFamily="34" charset="0"/>
          </a:endParaRPr>
        </a:p>
        <a:p xmlns:a="http://schemas.openxmlformats.org/drawingml/2006/main">
          <a:pPr algn="r"/>
          <a:endParaRPr lang="ro-RO" dirty="0">
            <a:solidFill>
              <a:schemeClr val="tx1"/>
            </a:solidFill>
            <a:latin typeface="Work Sans" pitchFamily="2" charset="0"/>
            <a:cs typeface="Arial" panose="020B0604020202020204" pitchFamily="34" charset="0"/>
          </a:endParaRPr>
        </a:p>
        <a:p xmlns:a="http://schemas.openxmlformats.org/drawingml/2006/main">
          <a:pPr algn="r"/>
          <a:endParaRPr lang="ro-RO" dirty="0">
            <a:solidFill>
              <a:schemeClr val="tx1"/>
            </a:solidFill>
            <a:latin typeface="Work Sans" pitchFamily="2" charset="0"/>
            <a:cs typeface="Arial" panose="020B0604020202020204" pitchFamily="34" charset="0"/>
          </a:endParaRPr>
        </a:p>
        <a:p xmlns:a="http://schemas.openxmlformats.org/drawingml/2006/main">
          <a:pPr algn="r"/>
          <a:r>
            <a:rPr lang="en-GB">
              <a:solidFill>
                <a:schemeClr val="tx1"/>
              </a:solidFill>
              <a:latin typeface="Work Sans" pitchFamily="2" charset="0"/>
              <a:cs typeface="Arial" panose="020B0604020202020204" pitchFamily="34" charset="0"/>
            </a:rPr>
            <a:t>+10.0</a:t>
          </a:r>
          <a:r>
            <a:rPr lang="en-GB" dirty="0">
              <a:solidFill>
                <a:schemeClr val="tx1"/>
              </a:solidFill>
              <a:latin typeface="Work Sans" pitchFamily="2" charset="0"/>
              <a:cs typeface="Arial" panose="020B0604020202020204" pitchFamily="34" charset="0"/>
            </a:rPr>
            <a:t>%</a:t>
          </a:r>
        </a:p>
        <a:p xmlns:a="http://schemas.openxmlformats.org/drawingml/2006/main">
          <a:pPr algn="r"/>
          <a:endParaRPr lang="ro-RO" dirty="0">
            <a:solidFill>
              <a:schemeClr val="tx1"/>
            </a:solidFill>
            <a:latin typeface="Work Sans" pitchFamily="2" charset="0"/>
            <a:cs typeface="Arial" panose="020B0604020202020204" pitchFamily="34" charset="0"/>
          </a:endParaRPr>
        </a:p>
        <a:p xmlns:a="http://schemas.openxmlformats.org/drawingml/2006/main">
          <a:pPr algn="r"/>
          <a:r>
            <a:rPr lang="en-GB">
              <a:solidFill>
                <a:schemeClr val="tx1"/>
              </a:solidFill>
              <a:latin typeface="Work Sans" pitchFamily="2" charset="0"/>
              <a:cs typeface="Arial" panose="020B0604020202020204" pitchFamily="34" charset="0"/>
            </a:rPr>
            <a:t>+17.0</a:t>
          </a:r>
          <a:r>
            <a:rPr lang="en-GB" dirty="0">
              <a:solidFill>
                <a:schemeClr val="tx1"/>
              </a:solidFill>
              <a:latin typeface="Work Sans" pitchFamily="2" charset="0"/>
              <a:cs typeface="Arial" panose="020B0604020202020204" pitchFamily="34" charset="0"/>
            </a:rPr>
            <a:t>%</a:t>
          </a:r>
        </a:p>
      </cdr:txBody>
    </cdr:sp>
  </cdr:relSizeAnchor>
</c:userShapes>
</file>

<file path=ppt/drawings/drawing4.xml><?xml version="1.0" encoding="utf-8"?>
<c:userShapes xmlns:c="http://schemas.openxmlformats.org/drawingml/2006/chart">
  <cdr:relSizeAnchor xmlns:cdr="http://schemas.openxmlformats.org/drawingml/2006/chartDrawing">
    <cdr:from>
      <cdr:x>0.83669</cdr:x>
      <cdr:y>0.03504</cdr:y>
    </cdr:from>
    <cdr:to>
      <cdr:x>0.98461</cdr:x>
      <cdr:y>0.80588</cdr:y>
    </cdr:to>
    <cdr:sp macro="" textlink="">
      <cdr:nvSpPr>
        <cdr:cNvPr id="3" name="TextBox 2"/>
        <cdr:cNvSpPr txBox="1"/>
      </cdr:nvSpPr>
      <cdr:spPr>
        <a:xfrm xmlns:a="http://schemas.openxmlformats.org/drawingml/2006/main">
          <a:off x="6658533" y="81768"/>
          <a:ext cx="1177168" cy="179885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GB" dirty="0">
              <a:solidFill>
                <a:schemeClr val="tx1"/>
              </a:solidFill>
              <a:latin typeface="Work Sans" pitchFamily="2" charset="0"/>
              <a:cs typeface="Arial" panose="020B0604020202020204" pitchFamily="34" charset="0"/>
            </a:rPr>
            <a:t>5Y CAGR</a:t>
          </a:r>
        </a:p>
        <a:p xmlns:a="http://schemas.openxmlformats.org/drawingml/2006/main">
          <a:pPr algn="r"/>
          <a:r>
            <a:rPr lang="en-GB">
              <a:solidFill>
                <a:schemeClr val="tx1"/>
              </a:solidFill>
              <a:latin typeface="Work Sans" pitchFamily="2" charset="0"/>
              <a:cs typeface="Arial" panose="020B0604020202020204" pitchFamily="34" charset="0"/>
            </a:rPr>
            <a:t>+3.4</a:t>
          </a:r>
          <a:r>
            <a:rPr lang="en-GB" dirty="0">
              <a:solidFill>
                <a:schemeClr val="tx1"/>
              </a:solidFill>
              <a:latin typeface="Work Sans" pitchFamily="2" charset="0"/>
              <a:cs typeface="Arial" panose="020B0604020202020204" pitchFamily="34" charset="0"/>
            </a:rPr>
            <a:t>%</a:t>
          </a:r>
          <a:endParaRPr lang="ro-RO" dirty="0">
            <a:solidFill>
              <a:schemeClr val="tx1"/>
            </a:solidFill>
            <a:latin typeface="Work Sans" pitchFamily="2" charset="0"/>
            <a:cs typeface="Arial" panose="020B0604020202020204" pitchFamily="34" charset="0"/>
          </a:endParaRPr>
        </a:p>
        <a:p xmlns:a="http://schemas.openxmlformats.org/drawingml/2006/main">
          <a:pPr algn="r"/>
          <a:endParaRPr lang="ro-RO" dirty="0">
            <a:solidFill>
              <a:schemeClr val="tx1"/>
            </a:solidFill>
            <a:latin typeface="Work Sans" pitchFamily="2" charset="0"/>
            <a:cs typeface="Arial" panose="020B0604020202020204" pitchFamily="34" charset="0"/>
          </a:endParaRPr>
        </a:p>
        <a:p xmlns:a="http://schemas.openxmlformats.org/drawingml/2006/main">
          <a:pPr algn="r"/>
          <a:endParaRPr lang="en-GB" dirty="0">
            <a:solidFill>
              <a:schemeClr val="tx1"/>
            </a:solidFill>
            <a:latin typeface="Work Sans" pitchFamily="2" charset="0"/>
            <a:cs typeface="Arial" panose="020B0604020202020204" pitchFamily="34" charset="0"/>
          </a:endParaRPr>
        </a:p>
        <a:p xmlns:a="http://schemas.openxmlformats.org/drawingml/2006/main">
          <a:pPr algn="r"/>
          <a:r>
            <a:rPr lang="en-GB">
              <a:solidFill>
                <a:schemeClr val="tx1"/>
              </a:solidFill>
              <a:latin typeface="Work Sans" pitchFamily="2" charset="0"/>
              <a:cs typeface="Arial" panose="020B0604020202020204" pitchFamily="34" charset="0"/>
            </a:rPr>
            <a:t>+5.5</a:t>
          </a:r>
          <a:r>
            <a:rPr lang="en-GB" dirty="0">
              <a:solidFill>
                <a:schemeClr val="tx1"/>
              </a:solidFill>
              <a:latin typeface="Work Sans" pitchFamily="2" charset="0"/>
              <a:cs typeface="Arial" panose="020B0604020202020204" pitchFamily="34" charset="0"/>
            </a:rPr>
            <a:t>%</a:t>
          </a:r>
        </a:p>
        <a:p xmlns:a="http://schemas.openxmlformats.org/drawingml/2006/main">
          <a:pPr algn="r"/>
          <a:r>
            <a:rPr lang="en-GB" b="0">
              <a:solidFill>
                <a:schemeClr val="tx1"/>
              </a:solidFill>
              <a:latin typeface="Work Sans" pitchFamily="2" charset="0"/>
              <a:cs typeface="Arial" panose="020B0604020202020204" pitchFamily="34" charset="0"/>
            </a:rPr>
            <a:t>-0.2</a:t>
          </a:r>
          <a:r>
            <a:rPr lang="en-GB" b="0" dirty="0">
              <a:solidFill>
                <a:schemeClr val="tx1"/>
              </a:solidFill>
              <a:latin typeface="Work Sans" pitchFamily="2" charset="0"/>
              <a:cs typeface="Arial" panose="020B0604020202020204" pitchFamily="34" charset="0"/>
            </a:rPr>
            <a:t>%</a:t>
          </a:r>
        </a:p>
        <a:p xmlns:a="http://schemas.openxmlformats.org/drawingml/2006/main">
          <a:pPr algn="r"/>
          <a:endParaRPr lang="ro-RO" dirty="0">
            <a:solidFill>
              <a:schemeClr val="tx1"/>
            </a:solidFill>
            <a:latin typeface="Work Sans" pitchFamily="2" charset="0"/>
            <a:cs typeface="Arial" panose="020B0604020202020204" pitchFamily="34" charset="0"/>
          </a:endParaRPr>
        </a:p>
        <a:p xmlns:a="http://schemas.openxmlformats.org/drawingml/2006/main">
          <a:pPr algn="r"/>
          <a:endParaRPr lang="ro-RO" dirty="0">
            <a:solidFill>
              <a:schemeClr val="tx1"/>
            </a:solidFill>
            <a:latin typeface="Work Sans" pitchFamily="2" charset="0"/>
            <a:cs typeface="Arial" panose="020B0604020202020204" pitchFamily="34" charset="0"/>
          </a:endParaRPr>
        </a:p>
        <a:p xmlns:a="http://schemas.openxmlformats.org/drawingml/2006/main">
          <a:pPr algn="r"/>
          <a:endParaRPr lang="en-GB" dirty="0">
            <a:solidFill>
              <a:schemeClr val="tx1"/>
            </a:solidFill>
            <a:latin typeface="Work Sans" pitchFamily="2" charset="0"/>
            <a:cs typeface="Arial" panose="020B0604020202020204" pitchFamily="34" charset="0"/>
          </a:endParaRPr>
        </a:p>
        <a:p xmlns:a="http://schemas.openxmlformats.org/drawingml/2006/main">
          <a:pPr algn="r"/>
          <a:endParaRPr lang="en-GB" dirty="0">
            <a:solidFill>
              <a:schemeClr val="tx1"/>
            </a:solidFill>
            <a:latin typeface="Work Sans" pitchFamily="2" charset="0"/>
            <a:cs typeface="Arial" panose="020B0604020202020204" pitchFamily="34" charset="0"/>
          </a:endParaRPr>
        </a:p>
        <a:p xmlns:a="http://schemas.openxmlformats.org/drawingml/2006/main">
          <a:pPr algn="r"/>
          <a:endParaRPr lang="en-GB" dirty="0">
            <a:solidFill>
              <a:schemeClr val="tx1"/>
            </a:solidFill>
            <a:latin typeface="Work Sans" pitchFamily="2" charset="0"/>
            <a:cs typeface="Arial" panose="020B0604020202020204" pitchFamily="34" charset="0"/>
          </a:endParaRPr>
        </a:p>
        <a:p xmlns:a="http://schemas.openxmlformats.org/drawingml/2006/main">
          <a:pPr algn="r"/>
          <a:endParaRPr lang="en-GB" dirty="0">
            <a:solidFill>
              <a:schemeClr val="tx1"/>
            </a:solidFill>
            <a:latin typeface="Work Sans" pitchFamily="2" charset="0"/>
            <a:cs typeface="Arial" panose="020B0604020202020204" pitchFamily="34" charset="0"/>
          </a:endParaRPr>
        </a:p>
        <a:p xmlns:a="http://schemas.openxmlformats.org/drawingml/2006/main">
          <a:pPr algn="r"/>
          <a:endParaRPr lang="en-GB" dirty="0">
            <a:solidFill>
              <a:schemeClr val="tx1"/>
            </a:solidFill>
            <a:latin typeface="Work Sans" pitchFamily="2" charset="0"/>
            <a:cs typeface="Arial" panose="020B0604020202020204" pitchFamily="34" charset="0"/>
          </a:endParaRPr>
        </a:p>
        <a:p xmlns:a="http://schemas.openxmlformats.org/drawingml/2006/main">
          <a:pPr algn="r"/>
          <a:endParaRPr lang="en-GB" dirty="0">
            <a:solidFill>
              <a:schemeClr val="tx1"/>
            </a:solidFill>
            <a:latin typeface="Work Sans" pitchFamily="2" charset="0"/>
            <a:cs typeface="Arial" panose="020B0604020202020204" pitchFamily="34" charset="0"/>
          </a:endParaRPr>
        </a:p>
        <a:p xmlns:a="http://schemas.openxmlformats.org/drawingml/2006/main">
          <a:pPr algn="r"/>
          <a:endParaRPr lang="en-GB" dirty="0">
            <a:solidFill>
              <a:schemeClr val="tx1"/>
            </a:solidFill>
            <a:latin typeface="Work Sans" pitchFamily="2" charset="0"/>
            <a:cs typeface="Arial" panose="020B0604020202020204" pitchFamily="34" charset="0"/>
          </a:endParaRPr>
        </a:p>
        <a:p xmlns:a="http://schemas.openxmlformats.org/drawingml/2006/main">
          <a:pPr algn="r"/>
          <a:endParaRPr lang="en-GB" dirty="0">
            <a:solidFill>
              <a:schemeClr val="tx1"/>
            </a:solidFill>
            <a:latin typeface="Work Sans" pitchFamily="2" charset="0"/>
            <a:cs typeface="Arial" panose="020B0604020202020204" pitchFamily="34" charset="0"/>
          </a:endParaRPr>
        </a:p>
        <a:p xmlns:a="http://schemas.openxmlformats.org/drawingml/2006/main">
          <a:pPr algn="r"/>
          <a:endParaRPr lang="en-GB" dirty="0">
            <a:solidFill>
              <a:schemeClr val="tx1"/>
            </a:solidFill>
            <a:latin typeface="Work Sans" pitchFamily="2" charset="0"/>
            <a:cs typeface="Arial" panose="020B0604020202020204" pitchFamily="34" charset="0"/>
          </a:endParaRPr>
        </a:p>
        <a:p xmlns:a="http://schemas.openxmlformats.org/drawingml/2006/main">
          <a:pPr algn="r"/>
          <a:endParaRPr lang="en-GB" dirty="0">
            <a:solidFill>
              <a:schemeClr val="tx1"/>
            </a:solidFill>
            <a:latin typeface="Work Sans" pitchFamily="2" charset="0"/>
            <a:cs typeface="Arial" panose="020B0604020202020204" pitchFamily="34" charset="0"/>
          </a:endParaRPr>
        </a:p>
        <a:p xmlns:a="http://schemas.openxmlformats.org/drawingml/2006/main">
          <a:pPr algn="r"/>
          <a:r>
            <a:rPr lang="ro-RO">
              <a:solidFill>
                <a:schemeClr val="tx1"/>
              </a:solidFill>
              <a:latin typeface="Work Sans" pitchFamily="2" charset="0"/>
              <a:cs typeface="Arial" panose="020B0604020202020204" pitchFamily="34" charset="0"/>
            </a:rPr>
            <a:t>-0.2</a:t>
          </a:r>
          <a:r>
            <a:rPr lang="en-GB" dirty="0">
              <a:solidFill>
                <a:schemeClr val="tx1"/>
              </a:solidFill>
              <a:latin typeface="Work Sans" pitchFamily="2" charset="0"/>
              <a:cs typeface="Arial" panose="020B0604020202020204" pitchFamily="34" charset="0"/>
            </a:rPr>
            <a:t>%</a:t>
          </a:r>
        </a:p>
        <a:p xmlns:a="http://schemas.openxmlformats.org/drawingml/2006/main">
          <a:pPr algn="r"/>
          <a:endParaRPr lang="ro-RO" dirty="0">
            <a:solidFill>
              <a:schemeClr val="tx1"/>
            </a:solidFill>
            <a:latin typeface="Work Sans" pitchFamily="2" charset="0"/>
            <a:cs typeface="Arial" panose="020B0604020202020204" pitchFamily="34" charset="0"/>
          </a:endParaRPr>
        </a:p>
        <a:p xmlns:a="http://schemas.openxmlformats.org/drawingml/2006/main">
          <a:pPr algn="r"/>
          <a:endParaRPr lang="ro-RO" dirty="0">
            <a:solidFill>
              <a:schemeClr val="tx1"/>
            </a:solidFill>
            <a:latin typeface="Work Sans" pitchFamily="2" charset="0"/>
            <a:cs typeface="Arial" panose="020B0604020202020204" pitchFamily="34" charset="0"/>
          </a:endParaRPr>
        </a:p>
        <a:p xmlns:a="http://schemas.openxmlformats.org/drawingml/2006/main">
          <a:pPr algn="r"/>
          <a:endParaRPr lang="ro-RO" dirty="0">
            <a:solidFill>
              <a:schemeClr val="tx1"/>
            </a:solidFill>
            <a:latin typeface="Work Sans" pitchFamily="2" charset="0"/>
            <a:cs typeface="Arial" panose="020B0604020202020204" pitchFamily="34" charset="0"/>
          </a:endParaRPr>
        </a:p>
        <a:p xmlns:a="http://schemas.openxmlformats.org/drawingml/2006/main">
          <a:pPr algn="r"/>
          <a:endParaRPr lang="ro-RO" sz="1000" b="0" dirty="0">
            <a:solidFill>
              <a:srgbClr val="003366"/>
            </a:solidFill>
            <a:latin typeface="Arial" panose="020B0604020202020204" pitchFamily="34" charset="0"/>
            <a:cs typeface="Arial" panose="020B0604020202020204" pitchFamily="34" charset="0"/>
          </a:endParaRPr>
        </a:p>
        <a:p xmlns:a="http://schemas.openxmlformats.org/drawingml/2006/main">
          <a:pPr algn="r"/>
          <a:endParaRPr lang="ro-RO" sz="1000" b="0" dirty="0">
            <a:solidFill>
              <a:srgbClr val="003366"/>
            </a:solidFill>
            <a:latin typeface="Arial" panose="020B0604020202020204" pitchFamily="34" charset="0"/>
            <a:cs typeface="Arial" panose="020B0604020202020204" pitchFamily="34" charset="0"/>
          </a:endParaRPr>
        </a:p>
        <a:p xmlns:a="http://schemas.openxmlformats.org/drawingml/2006/main">
          <a:pPr algn="r"/>
          <a:endParaRPr lang="ro-RO" sz="1000" b="0" dirty="0">
            <a:solidFill>
              <a:srgbClr val="003366"/>
            </a:solidFill>
            <a:latin typeface="Arial" panose="020B0604020202020204" pitchFamily="34" charset="0"/>
            <a:cs typeface="Arial" panose="020B0604020202020204" pitchFamily="34" charset="0"/>
          </a:endParaRPr>
        </a:p>
        <a:p xmlns:a="http://schemas.openxmlformats.org/drawingml/2006/main">
          <a:pPr algn="r"/>
          <a:endParaRPr lang="ro-RO" sz="1000" b="0" dirty="0">
            <a:solidFill>
              <a:srgbClr val="003366"/>
            </a:solidFill>
            <a:latin typeface="Arial" panose="020B0604020202020204" pitchFamily="34" charset="0"/>
            <a:cs typeface="Arial" panose="020B0604020202020204" pitchFamily="34" charset="0"/>
          </a:endParaRPr>
        </a:p>
        <a:p xmlns:a="http://schemas.openxmlformats.org/drawingml/2006/main">
          <a:pPr algn="r"/>
          <a:endParaRPr lang="ro-RO" sz="1000" b="0" dirty="0">
            <a:solidFill>
              <a:srgbClr val="003366"/>
            </a:solidFill>
            <a:latin typeface="Arial" panose="020B0604020202020204" pitchFamily="34" charset="0"/>
            <a:cs typeface="Arial" panose="020B0604020202020204" pitchFamily="34" charset="0"/>
          </a:endParaRPr>
        </a:p>
        <a:p xmlns:a="http://schemas.openxmlformats.org/drawingml/2006/main">
          <a:pPr algn="r"/>
          <a:endParaRPr lang="ro-RO" sz="1000" b="0" dirty="0">
            <a:solidFill>
              <a:srgbClr val="003366"/>
            </a:solidFill>
            <a:latin typeface="Arial" panose="020B0604020202020204" pitchFamily="34" charset="0"/>
            <a:cs typeface="Arial" panose="020B0604020202020204" pitchFamily="34" charset="0"/>
          </a:endParaRPr>
        </a:p>
        <a:p xmlns:a="http://schemas.openxmlformats.org/drawingml/2006/main">
          <a:pPr algn="r"/>
          <a:endParaRPr lang="ro-RO" sz="1000" b="0" dirty="0">
            <a:solidFill>
              <a:srgbClr val="003366"/>
            </a:solidFill>
            <a:latin typeface="Arial" panose="020B0604020202020204" pitchFamily="34" charset="0"/>
            <a:cs typeface="Arial" panose="020B0604020202020204" pitchFamily="34" charset="0"/>
          </a:endParaRPr>
        </a:p>
        <a:p xmlns:a="http://schemas.openxmlformats.org/drawingml/2006/main">
          <a:pPr algn="r"/>
          <a:endParaRPr lang="ro-RO" sz="1000" b="0" dirty="0">
            <a:solidFill>
              <a:srgbClr val="003366"/>
            </a:solidFill>
            <a:latin typeface="Arial" panose="020B0604020202020204" pitchFamily="34" charset="0"/>
            <a:cs typeface="Arial" panose="020B0604020202020204" pitchFamily="34" charset="0"/>
          </a:endParaRPr>
        </a:p>
        <a:p xmlns:a="http://schemas.openxmlformats.org/drawingml/2006/main">
          <a:pPr algn="r"/>
          <a:endParaRPr lang="ro-RO" sz="1000" b="0" dirty="0">
            <a:solidFill>
              <a:srgbClr val="003366"/>
            </a:solidFill>
            <a:latin typeface="Arial" panose="020B0604020202020204" pitchFamily="34" charset="0"/>
            <a:cs typeface="Arial" panose="020B0604020202020204" pitchFamily="34" charset="0"/>
          </a:endParaRPr>
        </a:p>
        <a:p xmlns:a="http://schemas.openxmlformats.org/drawingml/2006/main">
          <a:pPr algn="r"/>
          <a:endParaRPr lang="ro-RO" sz="1000" b="0" dirty="0">
            <a:solidFill>
              <a:srgbClr val="003366"/>
            </a:solidFill>
            <a:latin typeface="Arial" panose="020B0604020202020204" pitchFamily="34" charset="0"/>
            <a:cs typeface="Arial" panose="020B0604020202020204" pitchFamily="34" charset="0"/>
          </a:endParaRPr>
        </a:p>
        <a:p xmlns:a="http://schemas.openxmlformats.org/drawingml/2006/main">
          <a:pPr algn="r"/>
          <a:endParaRPr lang="ro-RO" sz="1000" b="0" dirty="0">
            <a:solidFill>
              <a:srgbClr val="003366"/>
            </a:solidFill>
            <a:latin typeface="Arial" panose="020B0604020202020204" pitchFamily="34" charset="0"/>
            <a:cs typeface="Arial" panose="020B0604020202020204" pitchFamily="34" charset="0"/>
          </a:endParaRPr>
        </a:p>
        <a:p xmlns:a="http://schemas.openxmlformats.org/drawingml/2006/main">
          <a:pPr algn="r"/>
          <a:r>
            <a:rPr lang="en-GB" sz="1000" b="0">
              <a:solidFill>
                <a:srgbClr val="003366"/>
              </a:solidFill>
              <a:latin typeface="Arial" panose="020B0604020202020204" pitchFamily="34" charset="0"/>
              <a:cs typeface="Arial" panose="020B0604020202020204" pitchFamily="34" charset="0"/>
            </a:rPr>
            <a:t>+</a:t>
          </a:r>
          <a:r>
            <a:rPr lang="ro-RO" sz="1000" b="0">
              <a:solidFill>
                <a:srgbClr val="003366"/>
              </a:solidFill>
              <a:latin typeface="Arial" panose="020B0604020202020204" pitchFamily="34" charset="0"/>
              <a:cs typeface="Arial" panose="020B0604020202020204" pitchFamily="34" charset="0"/>
            </a:rPr>
            <a:t>5.5</a:t>
          </a:r>
          <a:r>
            <a:rPr lang="en-GB" sz="1000" b="0" dirty="0">
              <a:solidFill>
                <a:srgbClr val="003366"/>
              </a:solidFill>
              <a:latin typeface="Arial" panose="020B0604020202020204" pitchFamily="34" charset="0"/>
              <a:cs typeface="Arial" panose="020B0604020202020204" pitchFamily="34" charset="0"/>
            </a:rPr>
            <a:t>%</a:t>
          </a:r>
        </a:p>
        <a:p xmlns:a="http://schemas.openxmlformats.org/drawingml/2006/main">
          <a:pPr algn="r"/>
          <a:endParaRPr lang="en-GB" sz="200" b="1" dirty="0"/>
        </a:p>
        <a:p xmlns:a="http://schemas.openxmlformats.org/drawingml/2006/main">
          <a:pPr algn="r"/>
          <a:endParaRPr lang="en-GB" sz="200" b="1" dirty="0"/>
        </a:p>
        <a:p xmlns:a="http://schemas.openxmlformats.org/drawingml/2006/main">
          <a:pPr algn="r"/>
          <a:endParaRPr lang="en-GB" sz="200" b="1" dirty="0"/>
        </a:p>
        <a:p xmlns:a="http://schemas.openxmlformats.org/drawingml/2006/main">
          <a:pPr algn="r"/>
          <a:endParaRPr lang="en-GB" sz="200" b="1" dirty="0"/>
        </a:p>
      </cdr:txBody>
    </cdr:sp>
  </cdr:relSizeAnchor>
</c:userShapes>
</file>

<file path=ppt/drawings/drawing5.xml><?xml version="1.0" encoding="utf-8"?>
<c:userShapes xmlns:c="http://schemas.openxmlformats.org/drawingml/2006/chart">
  <cdr:relSizeAnchor xmlns:cdr="http://schemas.openxmlformats.org/drawingml/2006/chartDrawing">
    <cdr:from>
      <cdr:x>0.88385</cdr:x>
      <cdr:y>0.0578</cdr:y>
    </cdr:from>
    <cdr:to>
      <cdr:x>1</cdr:x>
      <cdr:y>1</cdr:y>
    </cdr:to>
    <cdr:sp macro="" textlink="">
      <cdr:nvSpPr>
        <cdr:cNvPr id="3" name="TextBox 2"/>
        <cdr:cNvSpPr txBox="1"/>
      </cdr:nvSpPr>
      <cdr:spPr>
        <a:xfrm xmlns:a="http://schemas.openxmlformats.org/drawingml/2006/main">
          <a:off x="7718787" y="160846"/>
          <a:ext cx="1014368" cy="26220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GB" dirty="0">
              <a:solidFill>
                <a:schemeClr val="tx1"/>
              </a:solidFill>
              <a:latin typeface="Work Sans" pitchFamily="2" charset="0"/>
              <a:cs typeface="Arial" panose="020B0604020202020204" pitchFamily="34" charset="0"/>
            </a:rPr>
            <a:t>5Y CAGR</a:t>
          </a:r>
        </a:p>
        <a:p xmlns:a="http://schemas.openxmlformats.org/drawingml/2006/main">
          <a:pPr algn="r"/>
          <a:endParaRPr lang="ro-RO" dirty="0">
            <a:solidFill>
              <a:schemeClr val="tx1"/>
            </a:solidFill>
            <a:latin typeface="Work Sans" pitchFamily="2" charset="0"/>
            <a:cs typeface="Arial" panose="020B0604020202020204" pitchFamily="34" charset="0"/>
          </a:endParaRPr>
        </a:p>
        <a:p xmlns:a="http://schemas.openxmlformats.org/drawingml/2006/main">
          <a:pPr algn="r"/>
          <a:r>
            <a:rPr lang="en-GB">
              <a:solidFill>
                <a:schemeClr val="tx1"/>
              </a:solidFill>
              <a:latin typeface="Work Sans" pitchFamily="2" charset="0"/>
              <a:cs typeface="Arial" panose="020B0604020202020204" pitchFamily="34" charset="0"/>
            </a:rPr>
            <a:t>+</a:t>
          </a:r>
          <a:r>
            <a:rPr lang="ro-RO">
              <a:solidFill>
                <a:schemeClr val="tx1"/>
              </a:solidFill>
              <a:latin typeface="Work Sans" pitchFamily="2" charset="0"/>
              <a:cs typeface="Arial" panose="020B0604020202020204" pitchFamily="34" charset="0"/>
            </a:rPr>
            <a:t>5.5</a:t>
          </a:r>
          <a:r>
            <a:rPr lang="en-GB" dirty="0">
              <a:solidFill>
                <a:schemeClr val="tx1"/>
              </a:solidFill>
              <a:latin typeface="Work Sans" pitchFamily="2" charset="0"/>
              <a:cs typeface="Arial" panose="020B0604020202020204" pitchFamily="34" charset="0"/>
            </a:rPr>
            <a:t>%</a:t>
          </a:r>
        </a:p>
        <a:p xmlns:a="http://schemas.openxmlformats.org/drawingml/2006/main">
          <a:pPr algn="r"/>
          <a:endParaRPr lang="ro-RO" dirty="0">
            <a:solidFill>
              <a:schemeClr val="tx1"/>
            </a:solidFill>
            <a:latin typeface="Work Sans" pitchFamily="2" charset="0"/>
            <a:cs typeface="Arial" panose="020B0604020202020204" pitchFamily="34" charset="0"/>
          </a:endParaRPr>
        </a:p>
        <a:p xmlns:a="http://schemas.openxmlformats.org/drawingml/2006/main">
          <a:pPr algn="r"/>
          <a:r>
            <a:rPr lang="en-GB">
              <a:solidFill>
                <a:schemeClr val="tx1"/>
              </a:solidFill>
              <a:latin typeface="Work Sans" pitchFamily="2" charset="0"/>
              <a:cs typeface="Arial" panose="020B0604020202020204" pitchFamily="34" charset="0"/>
            </a:rPr>
            <a:t>+</a:t>
          </a:r>
          <a:r>
            <a:rPr lang="ro-RO">
              <a:solidFill>
                <a:schemeClr val="tx1"/>
              </a:solidFill>
              <a:latin typeface="Work Sans" pitchFamily="2" charset="0"/>
              <a:cs typeface="Arial" panose="020B0604020202020204" pitchFamily="34" charset="0"/>
            </a:rPr>
            <a:t>1.7</a:t>
          </a:r>
          <a:r>
            <a:rPr lang="en-GB" dirty="0">
              <a:solidFill>
                <a:schemeClr val="tx1"/>
              </a:solidFill>
              <a:latin typeface="Work Sans" pitchFamily="2" charset="0"/>
              <a:cs typeface="Arial" panose="020B0604020202020204" pitchFamily="34" charset="0"/>
            </a:rPr>
            <a:t>%</a:t>
          </a:r>
        </a:p>
        <a:p xmlns:a="http://schemas.openxmlformats.org/drawingml/2006/main">
          <a:pPr algn="r"/>
          <a:endParaRPr lang="ro-RO" dirty="0">
            <a:solidFill>
              <a:schemeClr val="tx1"/>
            </a:solidFill>
            <a:latin typeface="Work Sans" pitchFamily="2" charset="0"/>
            <a:cs typeface="Arial" panose="020B0604020202020204" pitchFamily="34" charset="0"/>
          </a:endParaRPr>
        </a:p>
        <a:p xmlns:a="http://schemas.openxmlformats.org/drawingml/2006/main">
          <a:pPr algn="r"/>
          <a:r>
            <a:rPr lang="en-GB">
              <a:solidFill>
                <a:schemeClr val="tx1"/>
              </a:solidFill>
              <a:latin typeface="Work Sans" pitchFamily="2" charset="0"/>
              <a:cs typeface="Arial" panose="020B0604020202020204" pitchFamily="34" charset="0"/>
            </a:rPr>
            <a:t>+</a:t>
          </a:r>
          <a:r>
            <a:rPr lang="ro-RO">
              <a:solidFill>
                <a:schemeClr val="tx1"/>
              </a:solidFill>
              <a:latin typeface="Work Sans" pitchFamily="2" charset="0"/>
              <a:cs typeface="Arial" panose="020B0604020202020204" pitchFamily="34" charset="0"/>
            </a:rPr>
            <a:t>7.5</a:t>
          </a:r>
          <a:r>
            <a:rPr lang="en-GB" dirty="0">
              <a:solidFill>
                <a:schemeClr val="tx1"/>
              </a:solidFill>
              <a:latin typeface="Work Sans" pitchFamily="2" charset="0"/>
              <a:cs typeface="Arial" panose="020B0604020202020204" pitchFamily="34" charset="0"/>
            </a:rPr>
            <a:t>%</a:t>
          </a:r>
        </a:p>
        <a:p xmlns:a="http://schemas.openxmlformats.org/drawingml/2006/main">
          <a:pPr algn="r"/>
          <a:endParaRPr lang="ro-RO" dirty="0">
            <a:solidFill>
              <a:schemeClr val="tx1"/>
            </a:solidFill>
            <a:latin typeface="Work Sans" pitchFamily="2" charset="0"/>
            <a:cs typeface="Arial" panose="020B0604020202020204" pitchFamily="34" charset="0"/>
          </a:endParaRPr>
        </a:p>
        <a:p xmlns:a="http://schemas.openxmlformats.org/drawingml/2006/main">
          <a:pPr algn="r"/>
          <a:r>
            <a:rPr lang="en-GB">
              <a:solidFill>
                <a:schemeClr val="tx1"/>
              </a:solidFill>
              <a:latin typeface="Work Sans" pitchFamily="2" charset="0"/>
              <a:cs typeface="Arial" panose="020B0604020202020204" pitchFamily="34" charset="0"/>
            </a:rPr>
            <a:t>+</a:t>
          </a:r>
          <a:r>
            <a:rPr lang="ro-RO">
              <a:solidFill>
                <a:schemeClr val="tx1"/>
              </a:solidFill>
              <a:latin typeface="Work Sans" pitchFamily="2" charset="0"/>
              <a:cs typeface="Arial" panose="020B0604020202020204" pitchFamily="34" charset="0"/>
            </a:rPr>
            <a:t>6.6</a:t>
          </a:r>
          <a:r>
            <a:rPr lang="en-GB" dirty="0">
              <a:solidFill>
                <a:schemeClr val="tx1"/>
              </a:solidFill>
              <a:latin typeface="Work Sans" pitchFamily="2" charset="0"/>
              <a:cs typeface="Arial" panose="020B0604020202020204" pitchFamily="34" charset="0"/>
            </a:rPr>
            <a:t>%</a:t>
          </a:r>
        </a:p>
        <a:p xmlns:a="http://schemas.openxmlformats.org/drawingml/2006/main">
          <a:pPr algn="r"/>
          <a:endParaRPr lang="ro-RO" dirty="0">
            <a:solidFill>
              <a:schemeClr val="tx1"/>
            </a:solidFill>
            <a:latin typeface="Work Sans" pitchFamily="2" charset="0"/>
            <a:cs typeface="Arial" panose="020B0604020202020204" pitchFamily="34" charset="0"/>
          </a:endParaRPr>
        </a:p>
        <a:p xmlns:a="http://schemas.openxmlformats.org/drawingml/2006/main">
          <a:pPr algn="r"/>
          <a:r>
            <a:rPr lang="en-GB">
              <a:solidFill>
                <a:schemeClr val="tx1"/>
              </a:solidFill>
              <a:latin typeface="Work Sans" pitchFamily="2" charset="0"/>
              <a:cs typeface="Arial" panose="020B0604020202020204" pitchFamily="34" charset="0"/>
            </a:rPr>
            <a:t>+</a:t>
          </a:r>
          <a:r>
            <a:rPr lang="ro-RO">
              <a:solidFill>
                <a:schemeClr val="tx1"/>
              </a:solidFill>
              <a:latin typeface="Work Sans" pitchFamily="2" charset="0"/>
              <a:cs typeface="Arial" panose="020B0604020202020204" pitchFamily="34" charset="0"/>
            </a:rPr>
            <a:t>9.1</a:t>
          </a:r>
          <a:r>
            <a:rPr lang="en-GB" dirty="0">
              <a:solidFill>
                <a:schemeClr val="tx1"/>
              </a:solidFill>
              <a:latin typeface="Work Sans" pitchFamily="2" charset="0"/>
              <a:cs typeface="Arial" panose="020B0604020202020204" pitchFamily="34" charset="0"/>
            </a:rPr>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EA2508-09D5-4678-B13B-C658409360C6}" type="datetimeFigureOut">
              <a:rPr lang="en-US" smtClean="0"/>
              <a:t>3/3/2024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0FC8C2-84DB-491B-8F1F-A5B470142413}" type="slidenum">
              <a:rPr lang="en-US" smtClean="0"/>
              <a:t>‹#›</a:t>
            </a:fld>
            <a:endParaRPr lang="en-US"/>
          </a:p>
        </p:txBody>
      </p:sp>
    </p:spTree>
    <p:extLst>
      <p:ext uri="{BB962C8B-B14F-4D97-AF65-F5344CB8AC3E}">
        <p14:creationId xmlns:p14="http://schemas.microsoft.com/office/powerpoint/2010/main" val="848172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0FC8C2-84DB-491B-8F1F-A5B470142413}" type="slidenum">
              <a:rPr lang="en-US" smtClean="0"/>
              <a:t>23</a:t>
            </a:fld>
            <a:endParaRPr lang="en-US"/>
          </a:p>
        </p:txBody>
      </p:sp>
    </p:spTree>
    <p:extLst>
      <p:ext uri="{BB962C8B-B14F-4D97-AF65-F5344CB8AC3E}">
        <p14:creationId xmlns:p14="http://schemas.microsoft.com/office/powerpoint/2010/main" val="3069740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E6E319-0CC3-4E3C-8013-5DC5D3A83B28}" type="datetimeFigureOut">
              <a:rPr lang="en-US" smtClean="0"/>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AD2A38-77E5-4281-B5B5-D141EFD2D86A}" type="slidenum">
              <a:rPr lang="en-US" smtClean="0"/>
              <a:t>‹#›</a:t>
            </a:fld>
            <a:endParaRPr lang="en-US"/>
          </a:p>
        </p:txBody>
      </p:sp>
    </p:spTree>
    <p:extLst>
      <p:ext uri="{BB962C8B-B14F-4D97-AF65-F5344CB8AC3E}">
        <p14:creationId xmlns:p14="http://schemas.microsoft.com/office/powerpoint/2010/main" val="1326557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E6E319-0CC3-4E3C-8013-5DC5D3A83B28}" type="datetimeFigureOut">
              <a:rPr lang="en-US" smtClean="0"/>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AD2A38-77E5-4281-B5B5-D141EFD2D86A}" type="slidenum">
              <a:rPr lang="en-US" smtClean="0"/>
              <a:t>‹#›</a:t>
            </a:fld>
            <a:endParaRPr lang="en-US"/>
          </a:p>
        </p:txBody>
      </p:sp>
    </p:spTree>
    <p:extLst>
      <p:ext uri="{BB962C8B-B14F-4D97-AF65-F5344CB8AC3E}">
        <p14:creationId xmlns:p14="http://schemas.microsoft.com/office/powerpoint/2010/main" val="1346748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E6E319-0CC3-4E3C-8013-5DC5D3A83B28}" type="datetimeFigureOut">
              <a:rPr lang="en-US" smtClean="0"/>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AD2A38-77E5-4281-B5B5-D141EFD2D86A}" type="slidenum">
              <a:rPr lang="en-US" smtClean="0"/>
              <a:t>‹#›</a:t>
            </a:fld>
            <a:endParaRPr lang="en-US"/>
          </a:p>
        </p:txBody>
      </p:sp>
    </p:spTree>
    <p:extLst>
      <p:ext uri="{BB962C8B-B14F-4D97-AF65-F5344CB8AC3E}">
        <p14:creationId xmlns:p14="http://schemas.microsoft.com/office/powerpoint/2010/main" val="2345077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Page 03">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2416344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fographics">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prstGeom prst="rect">
            <a:avLst/>
          </a:prstGeom>
        </p:spPr>
        <p:txBody>
          <a:bodyPr/>
          <a:lstStyle/>
          <a:p>
            <a:r>
              <a:rPr lang="en-US"/>
              <a:t>Replace Image &amp; Send To Back</a:t>
            </a:r>
          </a:p>
          <a:p>
            <a:endParaRPr lang="en-US"/>
          </a:p>
          <a:p>
            <a:endParaRPr lang="en-US"/>
          </a:p>
          <a:p>
            <a:endParaRPr lang="en-US"/>
          </a:p>
          <a:p>
            <a:endParaRPr lang="en-US"/>
          </a:p>
          <a:p>
            <a:endParaRPr lang="en-GB"/>
          </a:p>
        </p:txBody>
      </p:sp>
    </p:spTree>
    <p:extLst>
      <p:ext uri="{BB962C8B-B14F-4D97-AF65-F5344CB8AC3E}">
        <p14:creationId xmlns:p14="http://schemas.microsoft.com/office/powerpoint/2010/main" val="2665464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arket Size Page 02">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816975" y="0"/>
            <a:ext cx="3375025" cy="6858000"/>
          </a:xfrm>
          <a:prstGeom prst="rect">
            <a:avLst/>
          </a:prstGeom>
        </p:spPr>
        <p:txBody>
          <a:bodyPr/>
          <a:lstStyle/>
          <a:p>
            <a:endParaRPr lang="en-US"/>
          </a:p>
        </p:txBody>
      </p:sp>
    </p:spTree>
    <p:extLst>
      <p:ext uri="{BB962C8B-B14F-4D97-AF65-F5344CB8AC3E}">
        <p14:creationId xmlns:p14="http://schemas.microsoft.com/office/powerpoint/2010/main" val="3716217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usiness Model Page 0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prstGeom prst="rect">
            <a:avLst/>
          </a:prstGeom>
        </p:spPr>
        <p:txBody>
          <a:bodyPr/>
          <a:lstStyle/>
          <a:p>
            <a:r>
              <a:rPr lang="en-US"/>
              <a:t>Replace Image &amp; Send To Back</a:t>
            </a:r>
          </a:p>
          <a:p>
            <a:endParaRPr lang="en-US"/>
          </a:p>
          <a:p>
            <a:endParaRPr lang="en-US"/>
          </a:p>
        </p:txBody>
      </p:sp>
    </p:spTree>
    <p:extLst>
      <p:ext uri="{BB962C8B-B14F-4D97-AF65-F5344CB8AC3E}">
        <p14:creationId xmlns:p14="http://schemas.microsoft.com/office/powerpoint/2010/main" val="40462726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roduct Concept Page 05">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6912361" y="2385262"/>
            <a:ext cx="2526271" cy="2713292"/>
          </a:xfrm>
          <a:prstGeom prst="rect">
            <a:avLst/>
          </a:prstGeom>
        </p:spPr>
        <p:txBody>
          <a:bodyPr/>
          <a:lstStyle/>
          <a:p>
            <a:endParaRPr lang="en-US"/>
          </a:p>
        </p:txBody>
      </p:sp>
      <p:sp>
        <p:nvSpPr>
          <p:cNvPr id="8" name="Picture Placeholder 6"/>
          <p:cNvSpPr>
            <a:spLocks noGrp="1"/>
          </p:cNvSpPr>
          <p:nvPr>
            <p:ph type="pic" sz="quarter" idx="11"/>
          </p:nvPr>
        </p:nvSpPr>
        <p:spPr>
          <a:xfrm>
            <a:off x="3755266" y="2385263"/>
            <a:ext cx="2524786" cy="2713290"/>
          </a:xfrm>
          <a:prstGeom prst="rect">
            <a:avLst/>
          </a:prstGeom>
        </p:spPr>
        <p:txBody>
          <a:bodyPr/>
          <a:lstStyle/>
          <a:p>
            <a:endParaRPr lang="en-US"/>
          </a:p>
        </p:txBody>
      </p:sp>
      <p:sp>
        <p:nvSpPr>
          <p:cNvPr id="7" name="Picture Placeholder 6"/>
          <p:cNvSpPr>
            <a:spLocks noGrp="1"/>
          </p:cNvSpPr>
          <p:nvPr>
            <p:ph type="pic" sz="quarter" idx="10"/>
          </p:nvPr>
        </p:nvSpPr>
        <p:spPr>
          <a:xfrm>
            <a:off x="638247" y="2385263"/>
            <a:ext cx="2524786" cy="2713290"/>
          </a:xfrm>
          <a:prstGeom prst="rect">
            <a:avLst/>
          </a:prstGeom>
        </p:spPr>
        <p:txBody>
          <a:bodyPr/>
          <a:lstStyle/>
          <a:p>
            <a:endParaRPr lang="en-US"/>
          </a:p>
        </p:txBody>
      </p:sp>
    </p:spTree>
    <p:extLst>
      <p:ext uri="{BB962C8B-B14F-4D97-AF65-F5344CB8AC3E}">
        <p14:creationId xmlns:p14="http://schemas.microsoft.com/office/powerpoint/2010/main" val="3689440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Welcome Massage Page 03">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2971"/>
            <a:ext cx="12192000" cy="6876016"/>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Picture Placeholder 14"/>
          <p:cNvSpPr>
            <a:spLocks noGrp="1"/>
          </p:cNvSpPr>
          <p:nvPr>
            <p:ph type="pic" sz="quarter" idx="11"/>
          </p:nvPr>
        </p:nvSpPr>
        <p:spPr>
          <a:xfrm>
            <a:off x="8535886" y="2187434"/>
            <a:ext cx="2496316" cy="2500771"/>
          </a:xfrm>
          <a:custGeom>
            <a:avLst/>
            <a:gdLst>
              <a:gd name="connsiteX0" fmla="*/ 1248158 w 2496316"/>
              <a:gd name="connsiteY0" fmla="*/ 0 h 2500771"/>
              <a:gd name="connsiteX1" fmla="*/ 2496316 w 2496316"/>
              <a:gd name="connsiteY1" fmla="*/ 1250386 h 2500771"/>
              <a:gd name="connsiteX2" fmla="*/ 1375775 w 2496316"/>
              <a:gd name="connsiteY2" fmla="*/ 2494317 h 2500771"/>
              <a:gd name="connsiteX3" fmla="*/ 1248178 w 2496316"/>
              <a:gd name="connsiteY3" fmla="*/ 2500771 h 2500771"/>
              <a:gd name="connsiteX4" fmla="*/ 1248138 w 2496316"/>
              <a:gd name="connsiteY4" fmla="*/ 2500771 h 2500771"/>
              <a:gd name="connsiteX5" fmla="*/ 1120541 w 2496316"/>
              <a:gd name="connsiteY5" fmla="*/ 2494317 h 2500771"/>
              <a:gd name="connsiteX6" fmla="*/ 0 w 2496316"/>
              <a:gd name="connsiteY6" fmla="*/ 1250386 h 2500771"/>
              <a:gd name="connsiteX7" fmla="*/ 1248158 w 2496316"/>
              <a:gd name="connsiteY7" fmla="*/ 0 h 250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6316" h="2500771">
                <a:moveTo>
                  <a:pt x="1248158" y="0"/>
                </a:moveTo>
                <a:cubicBezTo>
                  <a:pt x="1937497" y="0"/>
                  <a:pt x="2496316" y="559817"/>
                  <a:pt x="2496316" y="1250386"/>
                </a:cubicBezTo>
                <a:cubicBezTo>
                  <a:pt x="2496316" y="1897795"/>
                  <a:pt x="2005166" y="2430284"/>
                  <a:pt x="1375775" y="2494317"/>
                </a:cubicBezTo>
                <a:lnTo>
                  <a:pt x="1248178" y="2500771"/>
                </a:lnTo>
                <a:lnTo>
                  <a:pt x="1248138" y="2500771"/>
                </a:lnTo>
                <a:lnTo>
                  <a:pt x="1120541" y="2494317"/>
                </a:lnTo>
                <a:cubicBezTo>
                  <a:pt x="491150" y="2430284"/>
                  <a:pt x="0" y="1897795"/>
                  <a:pt x="0" y="1250386"/>
                </a:cubicBezTo>
                <a:cubicBezTo>
                  <a:pt x="0" y="559817"/>
                  <a:pt x="558819" y="0"/>
                  <a:pt x="1248158" y="0"/>
                </a:cubicBezTo>
                <a:close/>
              </a:path>
            </a:pathLst>
          </a:custGeom>
        </p:spPr>
        <p:txBody>
          <a:bodyPr wrap="square">
            <a:noAutofit/>
          </a:bodyPr>
          <a:lstStyle/>
          <a:p>
            <a:endParaRPr lang="en-US"/>
          </a:p>
        </p:txBody>
      </p:sp>
      <p:sp>
        <p:nvSpPr>
          <p:cNvPr id="7" name="Picture Placeholder 6"/>
          <p:cNvSpPr>
            <a:spLocks noGrp="1"/>
          </p:cNvSpPr>
          <p:nvPr>
            <p:ph type="pic" sz="quarter" idx="10"/>
          </p:nvPr>
        </p:nvSpPr>
        <p:spPr>
          <a:xfrm>
            <a:off x="2972" y="-3585"/>
            <a:ext cx="8720027" cy="6869696"/>
          </a:xfrm>
          <a:custGeom>
            <a:avLst/>
            <a:gdLst>
              <a:gd name="connsiteX0" fmla="*/ 0 w 8720027"/>
              <a:gd name="connsiteY0" fmla="*/ 0 h 6869696"/>
              <a:gd name="connsiteX1" fmla="*/ 1291 w 8720027"/>
              <a:gd name="connsiteY1" fmla="*/ 0 h 6869696"/>
              <a:gd name="connsiteX2" fmla="*/ 10327 w 8720027"/>
              <a:gd name="connsiteY2" fmla="*/ 0 h 6869696"/>
              <a:gd name="connsiteX3" fmla="*/ 34853 w 8720027"/>
              <a:gd name="connsiteY3" fmla="*/ 0 h 6869696"/>
              <a:gd name="connsiteX4" fmla="*/ 82614 w 8720027"/>
              <a:gd name="connsiteY4" fmla="*/ 0 h 6869696"/>
              <a:gd name="connsiteX5" fmla="*/ 117628 w 8720027"/>
              <a:gd name="connsiteY5" fmla="*/ 0 h 6869696"/>
              <a:gd name="connsiteX6" fmla="*/ 161356 w 8720027"/>
              <a:gd name="connsiteY6" fmla="*/ 0 h 6869696"/>
              <a:gd name="connsiteX7" fmla="*/ 214764 w 8720027"/>
              <a:gd name="connsiteY7" fmla="*/ 0 h 6869696"/>
              <a:gd name="connsiteX8" fmla="*/ 278822 w 8720027"/>
              <a:gd name="connsiteY8" fmla="*/ 0 h 6869696"/>
              <a:gd name="connsiteX9" fmla="*/ 354498 w 8720027"/>
              <a:gd name="connsiteY9" fmla="*/ 0 h 6869696"/>
              <a:gd name="connsiteX10" fmla="*/ 442760 w 8720027"/>
              <a:gd name="connsiteY10" fmla="*/ 0 h 6869696"/>
              <a:gd name="connsiteX11" fmla="*/ 544575 w 8720027"/>
              <a:gd name="connsiteY11" fmla="*/ 0 h 6869696"/>
              <a:gd name="connsiteX12" fmla="*/ 660912 w 8720027"/>
              <a:gd name="connsiteY12" fmla="*/ 0 h 6869696"/>
              <a:gd name="connsiteX13" fmla="*/ 792740 w 8720027"/>
              <a:gd name="connsiteY13" fmla="*/ 0 h 6869696"/>
              <a:gd name="connsiteX14" fmla="*/ 941025 w 8720027"/>
              <a:gd name="connsiteY14" fmla="*/ 0 h 6869696"/>
              <a:gd name="connsiteX15" fmla="*/ 1106737 w 8720027"/>
              <a:gd name="connsiteY15" fmla="*/ 0 h 6869696"/>
              <a:gd name="connsiteX16" fmla="*/ 1290844 w 8720027"/>
              <a:gd name="connsiteY16" fmla="*/ 0 h 6869696"/>
              <a:gd name="connsiteX17" fmla="*/ 1494313 w 8720027"/>
              <a:gd name="connsiteY17" fmla="*/ 0 h 6869696"/>
              <a:gd name="connsiteX18" fmla="*/ 1718113 w 8720027"/>
              <a:gd name="connsiteY18" fmla="*/ 0 h 6869696"/>
              <a:gd name="connsiteX19" fmla="*/ 1963212 w 8720027"/>
              <a:gd name="connsiteY19" fmla="*/ 0 h 6869696"/>
              <a:gd name="connsiteX20" fmla="*/ 2230578 w 8720027"/>
              <a:gd name="connsiteY20" fmla="*/ 0 h 6869696"/>
              <a:gd name="connsiteX21" fmla="*/ 2521180 w 8720027"/>
              <a:gd name="connsiteY21" fmla="*/ 0 h 6869696"/>
              <a:gd name="connsiteX22" fmla="*/ 2835984 w 8720027"/>
              <a:gd name="connsiteY22" fmla="*/ 0 h 6869696"/>
              <a:gd name="connsiteX23" fmla="*/ 3175960 w 8720027"/>
              <a:gd name="connsiteY23" fmla="*/ 0 h 6869696"/>
              <a:gd name="connsiteX24" fmla="*/ 3542076 w 8720027"/>
              <a:gd name="connsiteY24" fmla="*/ 0 h 6869696"/>
              <a:gd name="connsiteX25" fmla="*/ 3935299 w 8720027"/>
              <a:gd name="connsiteY25" fmla="*/ 0 h 6869696"/>
              <a:gd name="connsiteX26" fmla="*/ 4356598 w 8720027"/>
              <a:gd name="connsiteY26" fmla="*/ 0 h 6869696"/>
              <a:gd name="connsiteX27" fmla="*/ 4806941 w 8720027"/>
              <a:gd name="connsiteY27" fmla="*/ 0 h 6869696"/>
              <a:gd name="connsiteX28" fmla="*/ 5287297 w 8720027"/>
              <a:gd name="connsiteY28" fmla="*/ 0 h 6869696"/>
              <a:gd name="connsiteX29" fmla="*/ 8720027 w 8720027"/>
              <a:gd name="connsiteY29" fmla="*/ 3434848 h 6869696"/>
              <a:gd name="connsiteX30" fmla="*/ 5287297 w 8720027"/>
              <a:gd name="connsiteY30" fmla="*/ 6869696 h 6869696"/>
              <a:gd name="connsiteX31" fmla="*/ 5286006 w 8720027"/>
              <a:gd name="connsiteY31" fmla="*/ 6869696 h 6869696"/>
              <a:gd name="connsiteX32" fmla="*/ 5276970 w 8720027"/>
              <a:gd name="connsiteY32" fmla="*/ 6869696 h 6869696"/>
              <a:gd name="connsiteX33" fmla="*/ 5252444 w 8720027"/>
              <a:gd name="connsiteY33" fmla="*/ 6869696 h 6869696"/>
              <a:gd name="connsiteX34" fmla="*/ 5204683 w 8720027"/>
              <a:gd name="connsiteY34" fmla="*/ 6869696 h 6869696"/>
              <a:gd name="connsiteX35" fmla="*/ 5169668 w 8720027"/>
              <a:gd name="connsiteY35" fmla="*/ 6869696 h 6869696"/>
              <a:gd name="connsiteX36" fmla="*/ 5125941 w 8720027"/>
              <a:gd name="connsiteY36" fmla="*/ 6869696 h 6869696"/>
              <a:gd name="connsiteX37" fmla="*/ 5072533 w 8720027"/>
              <a:gd name="connsiteY37" fmla="*/ 6869696 h 6869696"/>
              <a:gd name="connsiteX38" fmla="*/ 5008474 w 8720027"/>
              <a:gd name="connsiteY38" fmla="*/ 6869696 h 6869696"/>
              <a:gd name="connsiteX39" fmla="*/ 4932799 w 8720027"/>
              <a:gd name="connsiteY39" fmla="*/ 6869696 h 6869696"/>
              <a:gd name="connsiteX40" fmla="*/ 4844537 w 8720027"/>
              <a:gd name="connsiteY40" fmla="*/ 6869696 h 6869696"/>
              <a:gd name="connsiteX41" fmla="*/ 4742722 w 8720027"/>
              <a:gd name="connsiteY41" fmla="*/ 6869696 h 6869696"/>
              <a:gd name="connsiteX42" fmla="*/ 4626385 w 8720027"/>
              <a:gd name="connsiteY42" fmla="*/ 6869696 h 6869696"/>
              <a:gd name="connsiteX43" fmla="*/ 4494557 w 8720027"/>
              <a:gd name="connsiteY43" fmla="*/ 6869696 h 6869696"/>
              <a:gd name="connsiteX44" fmla="*/ 4346272 w 8720027"/>
              <a:gd name="connsiteY44" fmla="*/ 6869696 h 6869696"/>
              <a:gd name="connsiteX45" fmla="*/ 4180559 w 8720027"/>
              <a:gd name="connsiteY45" fmla="*/ 6869696 h 6869696"/>
              <a:gd name="connsiteX46" fmla="*/ 3996453 w 8720027"/>
              <a:gd name="connsiteY46" fmla="*/ 6869696 h 6869696"/>
              <a:gd name="connsiteX47" fmla="*/ 3792983 w 8720027"/>
              <a:gd name="connsiteY47" fmla="*/ 6869696 h 6869696"/>
              <a:gd name="connsiteX48" fmla="*/ 3569183 w 8720027"/>
              <a:gd name="connsiteY48" fmla="*/ 6869696 h 6869696"/>
              <a:gd name="connsiteX49" fmla="*/ 3324084 w 8720027"/>
              <a:gd name="connsiteY49" fmla="*/ 6869696 h 6869696"/>
              <a:gd name="connsiteX50" fmla="*/ 3056718 w 8720027"/>
              <a:gd name="connsiteY50" fmla="*/ 6869696 h 6869696"/>
              <a:gd name="connsiteX51" fmla="*/ 2766117 w 8720027"/>
              <a:gd name="connsiteY51" fmla="*/ 6869696 h 6869696"/>
              <a:gd name="connsiteX52" fmla="*/ 2451313 w 8720027"/>
              <a:gd name="connsiteY52" fmla="*/ 6869696 h 6869696"/>
              <a:gd name="connsiteX53" fmla="*/ 2111337 w 8720027"/>
              <a:gd name="connsiteY53" fmla="*/ 6869696 h 6869696"/>
              <a:gd name="connsiteX54" fmla="*/ 1745221 w 8720027"/>
              <a:gd name="connsiteY54" fmla="*/ 6869696 h 6869696"/>
              <a:gd name="connsiteX55" fmla="*/ 1351998 w 8720027"/>
              <a:gd name="connsiteY55" fmla="*/ 6869696 h 6869696"/>
              <a:gd name="connsiteX56" fmla="*/ 930699 w 8720027"/>
              <a:gd name="connsiteY56" fmla="*/ 6869696 h 6869696"/>
              <a:gd name="connsiteX57" fmla="*/ 480355 w 8720027"/>
              <a:gd name="connsiteY57" fmla="*/ 6869696 h 6869696"/>
              <a:gd name="connsiteX58" fmla="*/ 0 w 8720027"/>
              <a:gd name="connsiteY58" fmla="*/ 6869696 h 6869696"/>
              <a:gd name="connsiteX59" fmla="*/ 0 w 8720027"/>
              <a:gd name="connsiteY59" fmla="*/ 0 h 686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720027" h="6869696">
                <a:moveTo>
                  <a:pt x="0" y="0"/>
                </a:moveTo>
                <a:lnTo>
                  <a:pt x="1291" y="0"/>
                </a:lnTo>
                <a:lnTo>
                  <a:pt x="10327" y="0"/>
                </a:lnTo>
                <a:lnTo>
                  <a:pt x="34853" y="0"/>
                </a:lnTo>
                <a:lnTo>
                  <a:pt x="82614" y="0"/>
                </a:lnTo>
                <a:lnTo>
                  <a:pt x="117628" y="0"/>
                </a:lnTo>
                <a:lnTo>
                  <a:pt x="161356" y="0"/>
                </a:lnTo>
                <a:lnTo>
                  <a:pt x="214764" y="0"/>
                </a:lnTo>
                <a:lnTo>
                  <a:pt x="278822" y="0"/>
                </a:lnTo>
                <a:lnTo>
                  <a:pt x="354498" y="0"/>
                </a:lnTo>
                <a:lnTo>
                  <a:pt x="442760" y="0"/>
                </a:lnTo>
                <a:lnTo>
                  <a:pt x="544575" y="0"/>
                </a:lnTo>
                <a:lnTo>
                  <a:pt x="660912" y="0"/>
                </a:lnTo>
                <a:lnTo>
                  <a:pt x="792740" y="0"/>
                </a:lnTo>
                <a:lnTo>
                  <a:pt x="941025" y="0"/>
                </a:lnTo>
                <a:lnTo>
                  <a:pt x="1106737" y="0"/>
                </a:lnTo>
                <a:lnTo>
                  <a:pt x="1290844" y="0"/>
                </a:lnTo>
                <a:lnTo>
                  <a:pt x="1494313" y="0"/>
                </a:lnTo>
                <a:lnTo>
                  <a:pt x="1718113" y="0"/>
                </a:lnTo>
                <a:lnTo>
                  <a:pt x="1963212" y="0"/>
                </a:lnTo>
                <a:lnTo>
                  <a:pt x="2230578" y="0"/>
                </a:lnTo>
                <a:lnTo>
                  <a:pt x="2521180" y="0"/>
                </a:lnTo>
                <a:lnTo>
                  <a:pt x="2835984" y="0"/>
                </a:lnTo>
                <a:lnTo>
                  <a:pt x="3175960" y="0"/>
                </a:lnTo>
                <a:lnTo>
                  <a:pt x="3542076" y="0"/>
                </a:lnTo>
                <a:lnTo>
                  <a:pt x="3935299" y="0"/>
                </a:lnTo>
                <a:lnTo>
                  <a:pt x="4356598" y="0"/>
                </a:lnTo>
                <a:lnTo>
                  <a:pt x="4806941" y="0"/>
                </a:lnTo>
                <a:lnTo>
                  <a:pt x="5287297" y="0"/>
                </a:lnTo>
                <a:cubicBezTo>
                  <a:pt x="7183472" y="0"/>
                  <a:pt x="8720027" y="1535859"/>
                  <a:pt x="8720027" y="3434848"/>
                </a:cubicBezTo>
                <a:cubicBezTo>
                  <a:pt x="8720027" y="5330861"/>
                  <a:pt x="7183472" y="6869696"/>
                  <a:pt x="5287297" y="6869696"/>
                </a:cubicBezTo>
                <a:lnTo>
                  <a:pt x="5286006" y="6869696"/>
                </a:lnTo>
                <a:lnTo>
                  <a:pt x="5276970" y="6869696"/>
                </a:lnTo>
                <a:lnTo>
                  <a:pt x="5252444" y="6869696"/>
                </a:lnTo>
                <a:lnTo>
                  <a:pt x="5204683" y="6869696"/>
                </a:lnTo>
                <a:lnTo>
                  <a:pt x="5169668" y="6869696"/>
                </a:lnTo>
                <a:lnTo>
                  <a:pt x="5125941" y="6869696"/>
                </a:lnTo>
                <a:lnTo>
                  <a:pt x="5072533" y="6869696"/>
                </a:lnTo>
                <a:lnTo>
                  <a:pt x="5008474" y="6869696"/>
                </a:lnTo>
                <a:lnTo>
                  <a:pt x="4932799" y="6869696"/>
                </a:lnTo>
                <a:lnTo>
                  <a:pt x="4844537" y="6869696"/>
                </a:lnTo>
                <a:lnTo>
                  <a:pt x="4742722" y="6869696"/>
                </a:lnTo>
                <a:lnTo>
                  <a:pt x="4626385" y="6869696"/>
                </a:lnTo>
                <a:lnTo>
                  <a:pt x="4494557" y="6869696"/>
                </a:lnTo>
                <a:lnTo>
                  <a:pt x="4346272" y="6869696"/>
                </a:lnTo>
                <a:lnTo>
                  <a:pt x="4180559" y="6869696"/>
                </a:lnTo>
                <a:lnTo>
                  <a:pt x="3996453" y="6869696"/>
                </a:lnTo>
                <a:lnTo>
                  <a:pt x="3792983" y="6869696"/>
                </a:lnTo>
                <a:lnTo>
                  <a:pt x="3569183" y="6869696"/>
                </a:lnTo>
                <a:lnTo>
                  <a:pt x="3324084" y="6869696"/>
                </a:lnTo>
                <a:lnTo>
                  <a:pt x="3056718" y="6869696"/>
                </a:lnTo>
                <a:lnTo>
                  <a:pt x="2766117" y="6869696"/>
                </a:lnTo>
                <a:lnTo>
                  <a:pt x="2451313" y="6869696"/>
                </a:lnTo>
                <a:lnTo>
                  <a:pt x="2111337" y="6869696"/>
                </a:lnTo>
                <a:lnTo>
                  <a:pt x="1745221" y="6869696"/>
                </a:lnTo>
                <a:lnTo>
                  <a:pt x="1351998" y="6869696"/>
                </a:lnTo>
                <a:lnTo>
                  <a:pt x="930699" y="6869696"/>
                </a:lnTo>
                <a:lnTo>
                  <a:pt x="480355" y="6869696"/>
                </a:lnTo>
                <a:lnTo>
                  <a:pt x="0" y="6869696"/>
                </a:lnTo>
                <a:cubicBezTo>
                  <a:pt x="0" y="6869696"/>
                  <a:pt x="0" y="6869696"/>
                  <a:pt x="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328783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E6E319-0CC3-4E3C-8013-5DC5D3A83B28}" type="datetimeFigureOut">
              <a:rPr lang="en-US" smtClean="0"/>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AD2A38-77E5-4281-B5B5-D141EFD2D86A}" type="slidenum">
              <a:rPr lang="en-US" smtClean="0"/>
              <a:t>‹#›</a:t>
            </a:fld>
            <a:endParaRPr lang="en-US"/>
          </a:p>
        </p:txBody>
      </p:sp>
    </p:spTree>
    <p:extLst>
      <p:ext uri="{BB962C8B-B14F-4D97-AF65-F5344CB8AC3E}">
        <p14:creationId xmlns:p14="http://schemas.microsoft.com/office/powerpoint/2010/main" val="1665874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E6E319-0CC3-4E3C-8013-5DC5D3A83B28}" type="datetimeFigureOut">
              <a:rPr lang="en-US" smtClean="0"/>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AD2A38-77E5-4281-B5B5-D141EFD2D86A}" type="slidenum">
              <a:rPr lang="en-US" smtClean="0"/>
              <a:t>‹#›</a:t>
            </a:fld>
            <a:endParaRPr lang="en-US"/>
          </a:p>
        </p:txBody>
      </p:sp>
    </p:spTree>
    <p:extLst>
      <p:ext uri="{BB962C8B-B14F-4D97-AF65-F5344CB8AC3E}">
        <p14:creationId xmlns:p14="http://schemas.microsoft.com/office/powerpoint/2010/main" val="967575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E6E319-0CC3-4E3C-8013-5DC5D3A83B28}" type="datetimeFigureOut">
              <a:rPr lang="en-US" smtClean="0"/>
              <a:t>3/3/2024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AD2A38-77E5-4281-B5B5-D141EFD2D86A}" type="slidenum">
              <a:rPr lang="en-US" smtClean="0"/>
              <a:t>‹#›</a:t>
            </a:fld>
            <a:endParaRPr lang="en-US"/>
          </a:p>
        </p:txBody>
      </p:sp>
    </p:spTree>
    <p:extLst>
      <p:ext uri="{BB962C8B-B14F-4D97-AF65-F5344CB8AC3E}">
        <p14:creationId xmlns:p14="http://schemas.microsoft.com/office/powerpoint/2010/main" val="4157585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E6E319-0CC3-4E3C-8013-5DC5D3A83B28}" type="datetimeFigureOut">
              <a:rPr lang="en-US" smtClean="0"/>
              <a:t>3/3/2024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AD2A38-77E5-4281-B5B5-D141EFD2D86A}" type="slidenum">
              <a:rPr lang="en-US" smtClean="0"/>
              <a:t>‹#›</a:t>
            </a:fld>
            <a:endParaRPr lang="en-US"/>
          </a:p>
        </p:txBody>
      </p:sp>
    </p:spTree>
    <p:extLst>
      <p:ext uri="{BB962C8B-B14F-4D97-AF65-F5344CB8AC3E}">
        <p14:creationId xmlns:p14="http://schemas.microsoft.com/office/powerpoint/2010/main" val="219561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E6E319-0CC3-4E3C-8013-5DC5D3A83B28}" type="datetimeFigureOut">
              <a:rPr lang="en-US" smtClean="0"/>
              <a:t>3/3/2024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AD2A38-77E5-4281-B5B5-D141EFD2D86A}" type="slidenum">
              <a:rPr lang="en-US" smtClean="0"/>
              <a:t>‹#›</a:t>
            </a:fld>
            <a:endParaRPr lang="en-US"/>
          </a:p>
        </p:txBody>
      </p:sp>
    </p:spTree>
    <p:extLst>
      <p:ext uri="{BB962C8B-B14F-4D97-AF65-F5344CB8AC3E}">
        <p14:creationId xmlns:p14="http://schemas.microsoft.com/office/powerpoint/2010/main" val="1424555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E6E319-0CC3-4E3C-8013-5DC5D3A83B28}" type="datetimeFigureOut">
              <a:rPr lang="en-US" smtClean="0"/>
              <a:t>3/3/2024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AD2A38-77E5-4281-B5B5-D141EFD2D86A}" type="slidenum">
              <a:rPr lang="en-US" smtClean="0"/>
              <a:t>‹#›</a:t>
            </a:fld>
            <a:endParaRPr lang="en-US"/>
          </a:p>
        </p:txBody>
      </p:sp>
    </p:spTree>
    <p:extLst>
      <p:ext uri="{BB962C8B-B14F-4D97-AF65-F5344CB8AC3E}">
        <p14:creationId xmlns:p14="http://schemas.microsoft.com/office/powerpoint/2010/main" val="2068619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E6E319-0CC3-4E3C-8013-5DC5D3A83B28}" type="datetimeFigureOut">
              <a:rPr lang="en-US" smtClean="0"/>
              <a:t>3/3/2024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AD2A38-77E5-4281-B5B5-D141EFD2D86A}" type="slidenum">
              <a:rPr lang="en-US" smtClean="0"/>
              <a:t>‹#›</a:t>
            </a:fld>
            <a:endParaRPr lang="en-US"/>
          </a:p>
        </p:txBody>
      </p:sp>
    </p:spTree>
    <p:extLst>
      <p:ext uri="{BB962C8B-B14F-4D97-AF65-F5344CB8AC3E}">
        <p14:creationId xmlns:p14="http://schemas.microsoft.com/office/powerpoint/2010/main" val="3326494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E6E319-0CC3-4E3C-8013-5DC5D3A83B28}" type="datetimeFigureOut">
              <a:rPr lang="en-US" smtClean="0"/>
              <a:t>3/3/2024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AD2A38-77E5-4281-B5B5-D141EFD2D86A}" type="slidenum">
              <a:rPr lang="en-US" smtClean="0"/>
              <a:t>‹#›</a:t>
            </a:fld>
            <a:endParaRPr lang="en-US"/>
          </a:p>
        </p:txBody>
      </p:sp>
    </p:spTree>
    <p:extLst>
      <p:ext uri="{BB962C8B-B14F-4D97-AF65-F5344CB8AC3E}">
        <p14:creationId xmlns:p14="http://schemas.microsoft.com/office/powerpoint/2010/main" val="3968237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E6E319-0CC3-4E3C-8013-5DC5D3A83B28}" type="datetimeFigureOut">
              <a:rPr lang="en-US" smtClean="0"/>
              <a:t>3/3/2024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AD2A38-77E5-4281-B5B5-D141EFD2D86A}" type="slidenum">
              <a:rPr lang="en-US" smtClean="0"/>
              <a:t>‹#›</a:t>
            </a:fld>
            <a:endParaRPr lang="en-US"/>
          </a:p>
        </p:txBody>
      </p:sp>
    </p:spTree>
    <p:extLst>
      <p:ext uri="{BB962C8B-B14F-4D97-AF65-F5344CB8AC3E}">
        <p14:creationId xmlns:p14="http://schemas.microsoft.com/office/powerpoint/2010/main" val="2827757918"/>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8" r:id="rId13"/>
    <p:sldLayoutId id="2147483969" r:id="rId14"/>
    <p:sldLayoutId id="2147483970" r:id="rId15"/>
    <p:sldLayoutId id="2147483971" r:id="rId16"/>
    <p:sldLayoutId id="214748397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chart" Target="../charts/chart5.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7.xml"/><Relationship Id="rId1" Type="http://schemas.openxmlformats.org/officeDocument/2006/relationships/slideLayout" Target="../slideLayouts/slideLayout13.xml"/><Relationship Id="rId4" Type="http://schemas.openxmlformats.org/officeDocument/2006/relationships/chart" Target="../charts/chart8.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slideLayout" Target="../slideLayouts/slideLayout13.xml"/><Relationship Id="rId1" Type="http://schemas.openxmlformats.org/officeDocument/2006/relationships/themeOverride" Target="../theme/themeOverride1.xml"/><Relationship Id="rId5" Type="http://schemas.openxmlformats.org/officeDocument/2006/relationships/image" Target="../media/image2.png"/><Relationship Id="rId4" Type="http://schemas.openxmlformats.org/officeDocument/2006/relationships/chart" Target="../charts/chart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C1A0B3-51CA-3DCB-A88F-45217D51DE7B}"/>
              </a:ext>
            </a:extLst>
          </p:cNvPr>
          <p:cNvSpPr/>
          <p:nvPr/>
        </p:nvSpPr>
        <p:spPr>
          <a:xfrm>
            <a:off x="0" y="0"/>
            <a:ext cx="12192000" cy="6858000"/>
          </a:xfrm>
          <a:prstGeom prst="rect">
            <a:avLst/>
          </a:prstGeom>
          <a:solidFill>
            <a:srgbClr val="2F6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9E068264-763F-349C-9119-7E8E367AC3C5}"/>
              </a:ext>
            </a:extLst>
          </p:cNvPr>
          <p:cNvPicPr>
            <a:picLocks noGrp="1" noChangeAspect="1"/>
          </p:cNvPicPr>
          <p:nvPr>
            <p:ph type="pic" sz="quarter" idx="10"/>
          </p:nvPr>
        </p:nvPicPr>
        <p:blipFill>
          <a:blip r:embed="rId2">
            <a:alphaModFix/>
          </a:blip>
          <a:srcRect l="972" r="972"/>
          <a:stretch>
            <a:fillRect/>
          </a:stretch>
        </p:blipFill>
        <p:spPr>
          <a:xfrm>
            <a:off x="6260943" y="-21958"/>
            <a:ext cx="5931057" cy="3336219"/>
          </a:xfrm>
          <a:prstGeom prst="rect">
            <a:avLst/>
          </a:prstGeom>
        </p:spPr>
      </p:pic>
      <p:sp>
        <p:nvSpPr>
          <p:cNvPr id="3" name="Rectangle 2">
            <a:extLst>
              <a:ext uri="{FF2B5EF4-FFF2-40B4-BE49-F238E27FC236}">
                <a16:creationId xmlns:a16="http://schemas.microsoft.com/office/drawing/2014/main" id="{558F58D4-BA8A-543F-CA1E-C2A93A2DC482}"/>
              </a:ext>
            </a:extLst>
          </p:cNvPr>
          <p:cNvSpPr/>
          <p:nvPr/>
        </p:nvSpPr>
        <p:spPr>
          <a:xfrm>
            <a:off x="-1" y="-21958"/>
            <a:ext cx="6260944" cy="3336219"/>
          </a:xfrm>
          <a:prstGeom prst="rect">
            <a:avLst/>
          </a:prstGeom>
          <a:solidFill>
            <a:schemeClr val="bg1"/>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6A1FE81-C91E-6073-A2A6-D9DAEC4AC21C}"/>
              </a:ext>
            </a:extLst>
          </p:cNvPr>
          <p:cNvSpPr/>
          <p:nvPr/>
        </p:nvSpPr>
        <p:spPr>
          <a:xfrm>
            <a:off x="0" y="3314261"/>
            <a:ext cx="12192000" cy="3565697"/>
          </a:xfrm>
          <a:prstGeom prst="rect">
            <a:avLst/>
          </a:prstGeom>
          <a:solidFill>
            <a:srgbClr val="2F6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1E357B2-C870-6DAD-E5A6-C1ABFA19F234}"/>
              </a:ext>
            </a:extLst>
          </p:cNvPr>
          <p:cNvSpPr txBox="1"/>
          <p:nvPr/>
        </p:nvSpPr>
        <p:spPr>
          <a:xfrm>
            <a:off x="1814227" y="3931551"/>
            <a:ext cx="9339547" cy="2309158"/>
          </a:xfrm>
          <a:prstGeom prst="rect">
            <a:avLst/>
          </a:prstGeom>
          <a:noFill/>
        </p:spPr>
        <p:txBody>
          <a:bodyPr wrap="square">
            <a:spAutoFit/>
          </a:bodyPr>
          <a:lstStyle/>
          <a:p>
            <a:pPr marL="12700" marR="5080" algn="ctr">
              <a:lnSpc>
                <a:spcPct val="108600"/>
              </a:lnSpc>
              <a:spcBef>
                <a:spcPts val="405"/>
              </a:spcBef>
            </a:pPr>
            <a:r>
              <a:rPr lang="it-IT" sz="3200" b="1">
                <a:solidFill>
                  <a:schemeClr val="bg1"/>
                </a:solidFill>
                <a:latin typeface="Montserrat" panose="00000500000000000000" pitchFamily="50" charset="0"/>
                <a:cs typeface="Arial"/>
              </a:rPr>
              <a:t>Presentation Preliminary </a:t>
            </a:r>
            <a:endParaRPr lang="ro-RO" sz="3200" b="1">
              <a:solidFill>
                <a:schemeClr val="bg1"/>
              </a:solidFill>
              <a:latin typeface="Montserrat" panose="00000500000000000000" pitchFamily="50" charset="0"/>
              <a:cs typeface="Arial"/>
            </a:endParaRPr>
          </a:p>
          <a:p>
            <a:pPr marL="12700" marR="5080" algn="ctr">
              <a:lnSpc>
                <a:spcPct val="108600"/>
              </a:lnSpc>
              <a:spcBef>
                <a:spcPts val="405"/>
              </a:spcBef>
            </a:pPr>
            <a:r>
              <a:rPr lang="it-IT" sz="3200" b="1">
                <a:solidFill>
                  <a:schemeClr val="bg1"/>
                </a:solidFill>
                <a:latin typeface="Montserrat" panose="00000500000000000000" pitchFamily="50" charset="0"/>
                <a:cs typeface="Arial"/>
              </a:rPr>
              <a:t>Financial</a:t>
            </a:r>
            <a:r>
              <a:rPr lang="ro-RO" sz="3200" b="1">
                <a:solidFill>
                  <a:schemeClr val="bg1"/>
                </a:solidFill>
                <a:latin typeface="Montserrat" panose="00000500000000000000" pitchFamily="50" charset="0"/>
                <a:cs typeface="Arial"/>
              </a:rPr>
              <a:t> Results</a:t>
            </a:r>
            <a:br>
              <a:rPr lang="it-IT" sz="3200" b="1">
                <a:solidFill>
                  <a:schemeClr val="bg1"/>
                </a:solidFill>
                <a:latin typeface="Montserrat" panose="00000500000000000000" pitchFamily="50" charset="0"/>
                <a:cs typeface="Arial"/>
              </a:rPr>
            </a:br>
            <a:r>
              <a:rPr lang="it-IT" sz="3200" b="1">
                <a:solidFill>
                  <a:schemeClr val="bg1"/>
                </a:solidFill>
                <a:latin typeface="Montserrat" panose="00000500000000000000" pitchFamily="50" charset="0"/>
                <a:cs typeface="Arial"/>
              </a:rPr>
              <a:t>-202</a:t>
            </a:r>
            <a:r>
              <a:rPr lang="ro-RO" sz="3200" b="1">
                <a:solidFill>
                  <a:schemeClr val="bg1"/>
                </a:solidFill>
                <a:latin typeface="Montserrat" panose="00000500000000000000" pitchFamily="50" charset="0"/>
                <a:cs typeface="Arial"/>
              </a:rPr>
              <a:t>3 </a:t>
            </a:r>
            <a:r>
              <a:rPr lang="it-IT" sz="3200" b="1">
                <a:solidFill>
                  <a:schemeClr val="bg1"/>
                </a:solidFill>
                <a:latin typeface="Montserrat" panose="00000500000000000000" pitchFamily="50" charset="0"/>
                <a:cs typeface="Arial"/>
              </a:rPr>
              <a:t>-</a:t>
            </a:r>
          </a:p>
          <a:p>
            <a:pPr marL="12700" marR="5080" algn="ctr">
              <a:lnSpc>
                <a:spcPct val="108600"/>
              </a:lnSpc>
              <a:spcBef>
                <a:spcPts val="405"/>
              </a:spcBef>
            </a:pPr>
            <a:endParaRPr lang="en-US" sz="3200" b="1">
              <a:solidFill>
                <a:schemeClr val="bg1"/>
              </a:solidFill>
              <a:latin typeface="Montserrat" panose="00000500000000000000" pitchFamily="50" charset="0"/>
              <a:cs typeface="Arial"/>
            </a:endParaRPr>
          </a:p>
        </p:txBody>
      </p:sp>
      <p:pic>
        <p:nvPicPr>
          <p:cNvPr id="8" name="Picture 7" descr="A close-up of a logo&#10;&#10;Description automatically generated">
            <a:extLst>
              <a:ext uri="{FF2B5EF4-FFF2-40B4-BE49-F238E27FC236}">
                <a16:creationId xmlns:a16="http://schemas.microsoft.com/office/drawing/2014/main" id="{001CCA36-1CBB-01C2-1FBF-2CB2602FB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2620" y="431855"/>
            <a:ext cx="3132343" cy="2123728"/>
          </a:xfrm>
          <a:prstGeom prst="rect">
            <a:avLst/>
          </a:prstGeom>
        </p:spPr>
      </p:pic>
    </p:spTree>
    <p:extLst>
      <p:ext uri="{BB962C8B-B14F-4D97-AF65-F5344CB8AC3E}">
        <p14:creationId xmlns:p14="http://schemas.microsoft.com/office/powerpoint/2010/main" val="3625306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16">
            <a:extLst>
              <a:ext uri="{FF2B5EF4-FFF2-40B4-BE49-F238E27FC236}">
                <a16:creationId xmlns:a16="http://schemas.microsoft.com/office/drawing/2014/main" id="{9D6A18EE-5126-2177-E3BD-5D5BDC293015}"/>
              </a:ext>
            </a:extLst>
          </p:cNvPr>
          <p:cNvSpPr txBox="1">
            <a:spLocks/>
          </p:cNvSpPr>
          <p:nvPr/>
        </p:nvSpPr>
        <p:spPr>
          <a:xfrm>
            <a:off x="545466" y="261209"/>
            <a:ext cx="11524614" cy="835550"/>
          </a:xfrm>
          <a:prstGeom prst="rect">
            <a:avLst/>
          </a:prstGeom>
        </p:spPr>
        <p:txBody>
          <a:bodyPr vert="horz" wrap="square" lIns="0" tIns="6032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225" marR="5080">
              <a:lnSpc>
                <a:spcPts val="3030"/>
              </a:lnSpc>
              <a:spcBef>
                <a:spcPts val="475"/>
              </a:spcBef>
            </a:pPr>
            <a:r>
              <a:rPr lang="en-US" sz="3200" b="1" spc="-5">
                <a:latin typeface="Montserrat" panose="00000500000000000000" pitchFamily="50" charset="0"/>
              </a:rPr>
              <a:t>3. Analysis of results - </a:t>
            </a:r>
            <a:r>
              <a:rPr lang="en-GB" sz="3200" b="1" spc="-5">
                <a:latin typeface="Montserrat" panose="00000500000000000000" pitchFamily="50" charset="0"/>
              </a:rPr>
              <a:t>Key performance indicators in 2023</a:t>
            </a:r>
            <a:endParaRPr lang="en-US" sz="3200" b="1" spc="-5">
              <a:latin typeface="Montserrat" panose="00000500000000000000" pitchFamily="50" charset="0"/>
            </a:endParaRPr>
          </a:p>
        </p:txBody>
      </p:sp>
      <p:graphicFrame>
        <p:nvGraphicFramePr>
          <p:cNvPr id="10" name="object 3">
            <a:extLst>
              <a:ext uri="{FF2B5EF4-FFF2-40B4-BE49-F238E27FC236}">
                <a16:creationId xmlns:a16="http://schemas.microsoft.com/office/drawing/2014/main" id="{D09054A9-754E-77C8-209D-2AF2803394EC}"/>
              </a:ext>
            </a:extLst>
          </p:cNvPr>
          <p:cNvGraphicFramePr>
            <a:graphicFrameLocks noGrp="1"/>
          </p:cNvGraphicFramePr>
          <p:nvPr>
            <p:extLst>
              <p:ext uri="{D42A27DB-BD31-4B8C-83A1-F6EECF244321}">
                <p14:modId xmlns:p14="http://schemas.microsoft.com/office/powerpoint/2010/main" val="2981061950"/>
              </p:ext>
            </p:extLst>
          </p:nvPr>
        </p:nvGraphicFramePr>
        <p:xfrm>
          <a:off x="1908448" y="1635852"/>
          <a:ext cx="8481362" cy="4090108"/>
        </p:xfrm>
        <a:graphic>
          <a:graphicData uri="http://schemas.openxmlformats.org/drawingml/2006/table">
            <a:tbl>
              <a:tblPr firstRow="1" bandRow="1">
                <a:tableStyleId>{3B4B98B0-60AC-42C2-AFA5-B58CD77FA1E5}</a:tableStyleId>
              </a:tblPr>
              <a:tblGrid>
                <a:gridCol w="2737640">
                  <a:extLst>
                    <a:ext uri="{9D8B030D-6E8A-4147-A177-3AD203B41FA5}">
                      <a16:colId xmlns:a16="http://schemas.microsoft.com/office/drawing/2014/main" val="20000"/>
                    </a:ext>
                  </a:extLst>
                </a:gridCol>
                <a:gridCol w="2860834">
                  <a:extLst>
                    <a:ext uri="{9D8B030D-6E8A-4147-A177-3AD203B41FA5}">
                      <a16:colId xmlns:a16="http://schemas.microsoft.com/office/drawing/2014/main" val="20001"/>
                    </a:ext>
                  </a:extLst>
                </a:gridCol>
                <a:gridCol w="2882888">
                  <a:extLst>
                    <a:ext uri="{9D8B030D-6E8A-4147-A177-3AD203B41FA5}">
                      <a16:colId xmlns:a16="http://schemas.microsoft.com/office/drawing/2014/main" val="20002"/>
                    </a:ext>
                  </a:extLst>
                </a:gridCol>
              </a:tblGrid>
              <a:tr h="726513">
                <a:tc>
                  <a:txBody>
                    <a:bodyPr/>
                    <a:lstStyle/>
                    <a:p>
                      <a:pPr marL="1270" algn="ctr">
                        <a:lnSpc>
                          <a:spcPct val="100000"/>
                        </a:lnSpc>
                        <a:spcBef>
                          <a:spcPts val="1270"/>
                        </a:spcBef>
                      </a:pPr>
                      <a:r>
                        <a:rPr lang="en-GB" sz="1300" b="1" kern="1200" noProof="0" dirty="0">
                          <a:solidFill>
                            <a:schemeClr val="tx1"/>
                          </a:solidFill>
                          <a:latin typeface="Work Sans" panose="00000500000000000000" pitchFamily="50" charset="0"/>
                          <a:ea typeface="+mn-ea"/>
                          <a:cs typeface="Arial"/>
                        </a:rPr>
                        <a:t>Sales</a:t>
                      </a:r>
                    </a:p>
                    <a:p>
                      <a:pPr marL="6350" algn="ctr">
                        <a:lnSpc>
                          <a:spcPct val="100000"/>
                        </a:lnSpc>
                        <a:spcBef>
                          <a:spcPts val="585"/>
                        </a:spcBef>
                      </a:pPr>
                      <a:r>
                        <a:rPr lang="en-GB" sz="2000" b="1" kern="1200" noProof="0" dirty="0">
                          <a:solidFill>
                            <a:srgbClr val="2F6EBA"/>
                          </a:solidFill>
                          <a:latin typeface="Montserrat" panose="00000500000000000000" pitchFamily="50" charset="0"/>
                          <a:ea typeface="+mn-ea"/>
                          <a:cs typeface="+mn-cs"/>
                        </a:rPr>
                        <a:t>RON </a:t>
                      </a:r>
                      <a:r>
                        <a:rPr lang="ro-RO" sz="2000" b="1" kern="1200" noProof="0" dirty="0">
                          <a:solidFill>
                            <a:srgbClr val="2F6EBA"/>
                          </a:solidFill>
                          <a:latin typeface="Montserrat" panose="00000500000000000000" pitchFamily="50" charset="0"/>
                          <a:ea typeface="+mn-ea"/>
                          <a:cs typeface="+mn-cs"/>
                        </a:rPr>
                        <a:t>2</a:t>
                      </a:r>
                      <a:r>
                        <a:rPr lang="en-GB" sz="2000" b="1" kern="1200" noProof="0" dirty="0">
                          <a:solidFill>
                            <a:srgbClr val="2F6EBA"/>
                          </a:solidFill>
                          <a:latin typeface="Montserrat" panose="00000500000000000000" pitchFamily="50" charset="0"/>
                          <a:ea typeface="+mn-ea"/>
                          <a:cs typeface="+mn-cs"/>
                        </a:rPr>
                        <a:t>,</a:t>
                      </a:r>
                      <a:r>
                        <a:rPr lang="ro-RO" sz="2000" b="1" kern="1200" noProof="0" dirty="0">
                          <a:solidFill>
                            <a:srgbClr val="2F6EBA"/>
                          </a:solidFill>
                          <a:latin typeface="Montserrat" panose="00000500000000000000" pitchFamily="50" charset="0"/>
                          <a:ea typeface="+mn-ea"/>
                          <a:cs typeface="+mn-cs"/>
                        </a:rPr>
                        <a:t>51</a:t>
                      </a:r>
                      <a:r>
                        <a:rPr lang="en-GB" sz="2000" b="1" kern="1200" noProof="0" dirty="0">
                          <a:solidFill>
                            <a:srgbClr val="2F6EBA"/>
                          </a:solidFill>
                          <a:latin typeface="Montserrat" panose="00000500000000000000" pitchFamily="50" charset="0"/>
                          <a:ea typeface="+mn-ea"/>
                          <a:cs typeface="+mn-cs"/>
                        </a:rPr>
                        <a:t>0</a:t>
                      </a:r>
                      <a:r>
                        <a:rPr lang="ro-RO" sz="2000" b="1" kern="1200" noProof="0" dirty="0">
                          <a:solidFill>
                            <a:srgbClr val="2F6EBA"/>
                          </a:solidFill>
                          <a:latin typeface="Montserrat" panose="00000500000000000000" pitchFamily="50" charset="0"/>
                          <a:ea typeface="+mn-ea"/>
                          <a:cs typeface="+mn-cs"/>
                        </a:rPr>
                        <a:t> </a:t>
                      </a:r>
                      <a:r>
                        <a:rPr lang="en-GB" sz="2000" b="1" kern="1200" noProof="0" dirty="0">
                          <a:solidFill>
                            <a:srgbClr val="2F6EBA"/>
                          </a:solidFill>
                          <a:latin typeface="Montserrat" panose="00000500000000000000" pitchFamily="50" charset="0"/>
                          <a:ea typeface="+mn-ea"/>
                          <a:cs typeface="+mn-cs"/>
                        </a:rPr>
                        <a:t>m. </a:t>
                      </a:r>
                    </a:p>
                  </a:txBody>
                  <a:tcPr marL="0" marR="0" marT="9144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ct val="100000"/>
                        </a:lnSpc>
                        <a:spcBef>
                          <a:spcPts val="370"/>
                        </a:spcBef>
                      </a:pPr>
                      <a:endParaRPr lang="en-GB" sz="300" b="1" kern="1200" noProof="0">
                        <a:solidFill>
                          <a:schemeClr val="tx1"/>
                        </a:solidFill>
                        <a:latin typeface="Work Sans" panose="00000500000000000000" pitchFamily="50" charset="0"/>
                        <a:ea typeface="+mn-ea"/>
                        <a:cs typeface="Arial"/>
                      </a:endParaRPr>
                    </a:p>
                    <a:p>
                      <a:pPr marL="0" algn="ctr" defTabSz="914400" rtl="0" eaLnBrk="1" latinLnBrk="0" hangingPunct="1">
                        <a:lnSpc>
                          <a:spcPct val="100000"/>
                        </a:lnSpc>
                        <a:spcBef>
                          <a:spcPts val="370"/>
                        </a:spcBef>
                      </a:pPr>
                      <a:r>
                        <a:rPr lang="en-GB" sz="1300" b="1" kern="1200" noProof="0">
                          <a:solidFill>
                            <a:schemeClr val="tx1"/>
                          </a:solidFill>
                          <a:latin typeface="Work Sans" panose="00000500000000000000" pitchFamily="50" charset="0"/>
                          <a:ea typeface="+mn-ea"/>
                          <a:cs typeface="Arial"/>
                        </a:rPr>
                        <a:t>EBITDA</a:t>
                      </a:r>
                    </a:p>
                    <a:p>
                      <a:pPr marL="6350" algn="ctr" defTabSz="914400" rtl="0" eaLnBrk="1" latinLnBrk="0" hangingPunct="1">
                        <a:lnSpc>
                          <a:spcPct val="100000"/>
                        </a:lnSpc>
                        <a:spcBef>
                          <a:spcPts val="585"/>
                        </a:spcBef>
                      </a:pPr>
                      <a:r>
                        <a:rPr lang="en-GB" sz="2000" b="1" kern="1200" noProof="0">
                          <a:solidFill>
                            <a:srgbClr val="2F6EBA"/>
                          </a:solidFill>
                          <a:latin typeface="Montserrat" panose="00000500000000000000" pitchFamily="50" charset="0"/>
                          <a:ea typeface="+mn-ea"/>
                          <a:cs typeface="+mn-cs"/>
                        </a:rPr>
                        <a:t>RON </a:t>
                      </a:r>
                      <a:r>
                        <a:rPr lang="ro-RO" sz="2000" b="1" kern="1200" noProof="0">
                          <a:solidFill>
                            <a:srgbClr val="2F6EBA"/>
                          </a:solidFill>
                          <a:latin typeface="Montserrat" panose="00000500000000000000" pitchFamily="50" charset="0"/>
                          <a:ea typeface="+mn-ea"/>
                          <a:cs typeface="+mn-cs"/>
                        </a:rPr>
                        <a:t>155</a:t>
                      </a:r>
                      <a:r>
                        <a:rPr lang="en-GB" sz="2000" b="1" kern="1200" noProof="0">
                          <a:solidFill>
                            <a:srgbClr val="2F6EBA"/>
                          </a:solidFill>
                          <a:latin typeface="Montserrat" panose="00000500000000000000" pitchFamily="50" charset="0"/>
                          <a:ea typeface="+mn-ea"/>
                          <a:cs typeface="+mn-cs"/>
                        </a:rPr>
                        <a:t> m. </a:t>
                      </a:r>
                      <a:endParaRPr lang="en-GB" sz="2000" b="1" kern="1200" noProof="0" dirty="0">
                        <a:solidFill>
                          <a:srgbClr val="2F6EBA"/>
                        </a:solidFill>
                        <a:latin typeface="Montserrat" panose="00000500000000000000" pitchFamily="50" charset="0"/>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270" algn="ctr">
                        <a:lnSpc>
                          <a:spcPct val="100000"/>
                        </a:lnSpc>
                        <a:spcBef>
                          <a:spcPts val="305"/>
                        </a:spcBef>
                      </a:pPr>
                      <a:r>
                        <a:rPr lang="en-GB" sz="1300" b="1" kern="1200" noProof="0" dirty="0">
                          <a:solidFill>
                            <a:schemeClr val="tx1"/>
                          </a:solidFill>
                          <a:latin typeface="Work Sans" panose="00000500000000000000" pitchFamily="50" charset="0"/>
                          <a:ea typeface="+mn-ea"/>
                          <a:cs typeface="Arial"/>
                        </a:rPr>
                        <a:t> Net Profit</a:t>
                      </a:r>
                    </a:p>
                    <a:p>
                      <a:pPr marL="6350" algn="ctr" defTabSz="914400" rtl="0" eaLnBrk="1" latinLnBrk="0" hangingPunct="1">
                        <a:lnSpc>
                          <a:spcPct val="100000"/>
                        </a:lnSpc>
                        <a:spcBef>
                          <a:spcPts val="585"/>
                        </a:spcBef>
                      </a:pPr>
                      <a:r>
                        <a:rPr lang="en-GB" sz="2000" b="1" kern="1200" noProof="0" dirty="0">
                          <a:solidFill>
                            <a:srgbClr val="2F6EBA"/>
                          </a:solidFill>
                          <a:latin typeface="Montserrat" panose="00000500000000000000" pitchFamily="50" charset="0"/>
                          <a:ea typeface="+mn-ea"/>
                          <a:cs typeface="+mn-cs"/>
                        </a:rPr>
                        <a:t>RON </a:t>
                      </a:r>
                      <a:r>
                        <a:rPr lang="ro-RO" sz="2000" b="1" kern="1200" noProof="0" dirty="0">
                          <a:solidFill>
                            <a:srgbClr val="2F6EBA"/>
                          </a:solidFill>
                          <a:latin typeface="Montserrat" panose="00000500000000000000" pitchFamily="50" charset="0"/>
                          <a:ea typeface="+mn-ea"/>
                          <a:cs typeface="+mn-cs"/>
                        </a:rPr>
                        <a:t>9</a:t>
                      </a:r>
                      <a:r>
                        <a:rPr lang="en-GB" sz="2000" b="1" kern="1200" noProof="0" dirty="0">
                          <a:solidFill>
                            <a:srgbClr val="2F6EBA"/>
                          </a:solidFill>
                          <a:latin typeface="Montserrat" panose="00000500000000000000" pitchFamily="50" charset="0"/>
                          <a:ea typeface="+mn-ea"/>
                          <a:cs typeface="+mn-cs"/>
                        </a:rPr>
                        <a:t>7</a:t>
                      </a:r>
                      <a:r>
                        <a:rPr lang="ro-RO" sz="2000" b="1" kern="1200" noProof="0" dirty="0">
                          <a:solidFill>
                            <a:srgbClr val="2F6EBA"/>
                          </a:solidFill>
                          <a:latin typeface="Montserrat" panose="00000500000000000000" pitchFamily="50" charset="0"/>
                          <a:ea typeface="+mn-ea"/>
                          <a:cs typeface="+mn-cs"/>
                        </a:rPr>
                        <a:t> </a:t>
                      </a:r>
                      <a:r>
                        <a:rPr lang="en-GB" sz="2000" b="1" kern="1200" noProof="0" dirty="0">
                          <a:solidFill>
                            <a:srgbClr val="2F6EBA"/>
                          </a:solidFill>
                          <a:latin typeface="Montserrat" panose="00000500000000000000" pitchFamily="50" charset="0"/>
                          <a:ea typeface="+mn-ea"/>
                          <a:cs typeface="+mn-cs"/>
                        </a:rPr>
                        <a:t>m.</a:t>
                      </a:r>
                    </a:p>
                  </a:txBody>
                  <a:tcPr marL="0" marR="0" marT="7683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54675">
                <a:tc>
                  <a:txBody>
                    <a:bodyPr/>
                    <a:lstStyle/>
                    <a:p>
                      <a:pPr>
                        <a:lnSpc>
                          <a:spcPct val="100000"/>
                        </a:lnSpc>
                        <a:spcBef>
                          <a:spcPts val="20"/>
                        </a:spcBef>
                      </a:pPr>
                      <a:endParaRPr lang="en-GB" sz="1400" noProof="0">
                        <a:solidFill>
                          <a:schemeClr val="tx1"/>
                        </a:solidFill>
                        <a:latin typeface="Arial" panose="020B0604020202020204" pitchFamily="34" charset="0"/>
                        <a:cs typeface="Arial" panose="020B0604020202020204" pitchFamily="34" charset="0"/>
                      </a:endParaRPr>
                    </a:p>
                    <a:p>
                      <a:pPr marL="7620" algn="ctr" defTabSz="914400" rtl="0" eaLnBrk="1" latinLnBrk="0" hangingPunct="1">
                        <a:lnSpc>
                          <a:spcPct val="100000"/>
                        </a:lnSpc>
                      </a:pPr>
                      <a:r>
                        <a:rPr lang="pt-BR" sz="1300" b="1" kern="1200" noProof="0">
                          <a:solidFill>
                            <a:schemeClr val="tx1"/>
                          </a:solidFill>
                          <a:latin typeface="Work Sans" panose="00000500000000000000" pitchFamily="50" charset="0"/>
                          <a:ea typeface="+mn-ea"/>
                          <a:cs typeface="Arial"/>
                          <a:sym typeface="Arial"/>
                        </a:rPr>
                        <a:t>Sales increase </a:t>
                      </a:r>
                    </a:p>
                    <a:p>
                      <a:pPr marL="7620" algn="ctr" defTabSz="914400" rtl="0" eaLnBrk="1" latinLnBrk="0" hangingPunct="1">
                        <a:lnSpc>
                          <a:spcPct val="100000"/>
                        </a:lnSpc>
                      </a:pPr>
                      <a:r>
                        <a:rPr lang="pt-BR" sz="1300" b="1" kern="1200" noProof="0">
                          <a:solidFill>
                            <a:schemeClr val="tx1"/>
                          </a:solidFill>
                          <a:latin typeface="Work Sans" panose="00000500000000000000" pitchFamily="50" charset="0"/>
                          <a:ea typeface="+mn-ea"/>
                          <a:cs typeface="Arial"/>
                          <a:sym typeface="Arial"/>
                        </a:rPr>
                        <a:t>( </a:t>
                      </a:r>
                      <a:r>
                        <a:rPr lang="en-GB" sz="1300" b="1" kern="1200" noProof="0">
                          <a:solidFill>
                            <a:schemeClr val="tx1"/>
                          </a:solidFill>
                          <a:latin typeface="Work Sans" panose="00000500000000000000" pitchFamily="50" charset="0"/>
                          <a:ea typeface="+mn-ea"/>
                          <a:cs typeface="Arial"/>
                          <a:sym typeface="Arial"/>
                        </a:rPr>
                        <a:t>y</a:t>
                      </a:r>
                      <a:r>
                        <a:rPr lang="pt-BR" sz="1300" b="1" kern="1200" noProof="0">
                          <a:solidFill>
                            <a:schemeClr val="tx1"/>
                          </a:solidFill>
                          <a:latin typeface="Work Sans" panose="00000500000000000000" pitchFamily="50" charset="0"/>
                          <a:ea typeface="+mn-ea"/>
                          <a:cs typeface="Arial"/>
                          <a:sym typeface="Arial"/>
                        </a:rPr>
                        <a:t>/</a:t>
                      </a:r>
                      <a:r>
                        <a:rPr lang="en-GB" sz="1300" b="1" kern="1200" noProof="0">
                          <a:solidFill>
                            <a:schemeClr val="tx1"/>
                          </a:solidFill>
                          <a:latin typeface="Work Sans" panose="00000500000000000000" pitchFamily="50" charset="0"/>
                          <a:ea typeface="+mn-ea"/>
                          <a:cs typeface="Arial"/>
                          <a:sym typeface="Arial"/>
                        </a:rPr>
                        <a:t>y</a:t>
                      </a:r>
                      <a:r>
                        <a:rPr lang="pt-BR" sz="1300" b="1" kern="1200" noProof="0">
                          <a:solidFill>
                            <a:schemeClr val="tx1"/>
                          </a:solidFill>
                          <a:latin typeface="Work Sans" panose="00000500000000000000" pitchFamily="50" charset="0"/>
                          <a:ea typeface="+mn-ea"/>
                          <a:cs typeface="Arial"/>
                          <a:sym typeface="Arial"/>
                        </a:rPr>
                        <a:t>)</a:t>
                      </a:r>
                      <a:endParaRPr lang="en-GB" sz="1300" b="1" kern="1200" noProof="0">
                        <a:solidFill>
                          <a:schemeClr val="tx1"/>
                        </a:solidFill>
                        <a:latin typeface="Work Sans" panose="00000500000000000000" pitchFamily="50" charset="0"/>
                        <a:ea typeface="+mn-ea"/>
                        <a:cs typeface="Arial"/>
                        <a:sym typeface="Arial"/>
                      </a:endParaRPr>
                    </a:p>
                    <a:p>
                      <a:pPr marL="6350" algn="ctr" defTabSz="914400" rtl="0" eaLnBrk="1" latinLnBrk="0" hangingPunct="1">
                        <a:lnSpc>
                          <a:spcPct val="100000"/>
                        </a:lnSpc>
                        <a:spcBef>
                          <a:spcPts val="585"/>
                        </a:spcBef>
                      </a:pPr>
                      <a:r>
                        <a:rPr lang="en-GB" sz="2000" b="1" kern="1200" noProof="0">
                          <a:solidFill>
                            <a:srgbClr val="2F6EBA"/>
                          </a:solidFill>
                          <a:latin typeface="Montserrat" panose="00000500000000000000" pitchFamily="50" charset="0"/>
                          <a:ea typeface="+mn-ea"/>
                          <a:cs typeface="+mn-cs"/>
                        </a:rPr>
                        <a:t>+1</a:t>
                      </a:r>
                      <a:r>
                        <a:rPr lang="ro-RO" sz="2000" b="1" kern="1200" noProof="0">
                          <a:solidFill>
                            <a:srgbClr val="2F6EBA"/>
                          </a:solidFill>
                          <a:latin typeface="Montserrat" panose="00000500000000000000" pitchFamily="50" charset="0"/>
                          <a:ea typeface="+mn-ea"/>
                          <a:cs typeface="+mn-cs"/>
                        </a:rPr>
                        <a:t>4</a:t>
                      </a:r>
                      <a:r>
                        <a:rPr lang="en-GB" sz="2000" b="1" kern="1200" noProof="0">
                          <a:solidFill>
                            <a:srgbClr val="2F6EBA"/>
                          </a:solidFill>
                          <a:latin typeface="Montserrat" panose="00000500000000000000" pitchFamily="50" charset="0"/>
                          <a:ea typeface="+mn-ea"/>
                          <a:cs typeface="+mn-cs"/>
                        </a:rPr>
                        <a:t>%</a:t>
                      </a:r>
                    </a:p>
                    <a:p>
                      <a:pPr marL="7620" algn="ctr" defTabSz="914400" rtl="0" eaLnBrk="1" latinLnBrk="0" hangingPunct="1">
                        <a:lnSpc>
                          <a:spcPct val="100000"/>
                        </a:lnSpc>
                      </a:pPr>
                      <a:endParaRPr lang="en-GB" sz="2400" b="1" kern="1200" spc="-5" noProof="0">
                        <a:solidFill>
                          <a:schemeClr val="tx1"/>
                        </a:solidFill>
                        <a:latin typeface="Arial" panose="020B0604020202020204" pitchFamily="34" charset="0"/>
                        <a:ea typeface="+mn-ea"/>
                        <a:cs typeface="Arial" panose="020B0604020202020204" pitchFamily="34" charset="0"/>
                      </a:endParaRPr>
                    </a:p>
                    <a:p>
                      <a:pPr marL="7620" algn="ctr" defTabSz="914400" rtl="0" eaLnBrk="1" latinLnBrk="0" hangingPunct="1">
                        <a:lnSpc>
                          <a:spcPct val="100000"/>
                        </a:lnSpc>
                      </a:pPr>
                      <a:r>
                        <a:rPr lang="en-GB" sz="1300" b="1" kern="1200" noProof="0">
                          <a:solidFill>
                            <a:schemeClr val="tx1"/>
                          </a:solidFill>
                          <a:latin typeface="Work Sans" panose="00000500000000000000" pitchFamily="50" charset="0"/>
                          <a:ea typeface="+mn-ea"/>
                          <a:cs typeface="Arial"/>
                        </a:rPr>
                        <a:t>Gross Margin</a:t>
                      </a:r>
                    </a:p>
                    <a:p>
                      <a:pPr marL="6350" algn="ctr" defTabSz="914400" rtl="0" eaLnBrk="1" latinLnBrk="0" hangingPunct="1">
                        <a:lnSpc>
                          <a:spcPct val="100000"/>
                        </a:lnSpc>
                        <a:spcBef>
                          <a:spcPts val="585"/>
                        </a:spcBef>
                      </a:pPr>
                      <a:r>
                        <a:rPr lang="ro-RO" sz="2000" b="1" kern="1200" noProof="0">
                          <a:solidFill>
                            <a:srgbClr val="2F6EBA"/>
                          </a:solidFill>
                          <a:latin typeface="Montserrat" panose="00000500000000000000" pitchFamily="50" charset="0"/>
                          <a:ea typeface="+mn-ea"/>
                          <a:cs typeface="+mn-cs"/>
                        </a:rPr>
                        <a:t>20.8%</a:t>
                      </a:r>
                      <a:endParaRPr lang="en-GB" sz="2000" b="1" kern="1200" noProof="0" dirty="0">
                        <a:solidFill>
                          <a:srgbClr val="2F6EBA"/>
                        </a:solidFill>
                        <a:latin typeface="Montserrat" panose="00000500000000000000" pitchFamily="50" charset="0"/>
                        <a:ea typeface="+mn-ea"/>
                        <a:cs typeface="+mn-cs"/>
                      </a:endParaRPr>
                    </a:p>
                  </a:txBody>
                  <a:tcPr marL="0" marR="0" marT="254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Bef>
                          <a:spcPts val="20"/>
                        </a:spcBef>
                      </a:pPr>
                      <a:endParaRPr lang="en-GB" sz="1400" noProof="0" dirty="0">
                        <a:solidFill>
                          <a:schemeClr val="tx1"/>
                        </a:solidFill>
                        <a:latin typeface="Arial" panose="020B0604020202020204" pitchFamily="34" charset="0"/>
                        <a:cs typeface="Arial" panose="020B0604020202020204" pitchFamily="34" charset="0"/>
                      </a:endParaRPr>
                    </a:p>
                    <a:p>
                      <a:pPr marL="5080" algn="ctr">
                        <a:lnSpc>
                          <a:spcPct val="100000"/>
                        </a:lnSpc>
                      </a:pPr>
                      <a:r>
                        <a:rPr lang="en-GB" sz="1300" b="1" kern="1200" noProof="0" dirty="0">
                          <a:solidFill>
                            <a:schemeClr val="tx1"/>
                          </a:solidFill>
                          <a:latin typeface="Work Sans" panose="00000500000000000000" pitchFamily="50" charset="0"/>
                          <a:ea typeface="+mn-ea"/>
                          <a:cs typeface="Arial"/>
                        </a:rPr>
                        <a:t>EBITDA increase</a:t>
                      </a:r>
                    </a:p>
                    <a:p>
                      <a:pPr marL="2540" algn="ctr">
                        <a:lnSpc>
                          <a:spcPct val="100000"/>
                        </a:lnSpc>
                        <a:spcBef>
                          <a:spcPts val="15"/>
                        </a:spcBef>
                      </a:pPr>
                      <a:r>
                        <a:rPr lang="en-GB" sz="1300" b="1" kern="1200" noProof="0" dirty="0">
                          <a:solidFill>
                            <a:schemeClr val="tx1"/>
                          </a:solidFill>
                          <a:latin typeface="Work Sans" panose="00000500000000000000" pitchFamily="50" charset="0"/>
                          <a:ea typeface="+mn-ea"/>
                          <a:cs typeface="Arial"/>
                        </a:rPr>
                        <a:t>(</a:t>
                      </a:r>
                      <a:r>
                        <a:rPr lang="en-GB" sz="1300" b="1" kern="1200" noProof="0" dirty="0">
                          <a:solidFill>
                            <a:schemeClr val="tx1"/>
                          </a:solidFill>
                          <a:latin typeface="Work Sans" panose="00000500000000000000" pitchFamily="50" charset="0"/>
                          <a:ea typeface="+mn-ea"/>
                          <a:cs typeface="Arial"/>
                          <a:sym typeface="Arial"/>
                        </a:rPr>
                        <a:t>y/y</a:t>
                      </a:r>
                      <a:r>
                        <a:rPr lang="en-GB" sz="1300" b="1" kern="1200" noProof="0" dirty="0">
                          <a:solidFill>
                            <a:schemeClr val="tx1"/>
                          </a:solidFill>
                          <a:latin typeface="Work Sans" panose="00000500000000000000" pitchFamily="50" charset="0"/>
                          <a:ea typeface="+mn-ea"/>
                          <a:cs typeface="Arial"/>
                        </a:rPr>
                        <a:t>)</a:t>
                      </a:r>
                    </a:p>
                    <a:p>
                      <a:pPr marL="6350" algn="ctr" defTabSz="914400" rtl="0" eaLnBrk="1" latinLnBrk="0" hangingPunct="1">
                        <a:lnSpc>
                          <a:spcPct val="100000"/>
                        </a:lnSpc>
                        <a:spcBef>
                          <a:spcPts val="585"/>
                        </a:spcBef>
                      </a:pPr>
                      <a:r>
                        <a:rPr lang="en-GB" sz="2000" b="1" kern="1200" noProof="0" dirty="0">
                          <a:solidFill>
                            <a:srgbClr val="2F6EBA"/>
                          </a:solidFill>
                          <a:latin typeface="Montserrat" panose="00000500000000000000" pitchFamily="50" charset="0"/>
                          <a:ea typeface="+mn-ea"/>
                          <a:cs typeface="+mn-cs"/>
                        </a:rPr>
                        <a:t>+5%</a:t>
                      </a:r>
                    </a:p>
                    <a:p>
                      <a:pPr marL="2540" algn="ctr">
                        <a:lnSpc>
                          <a:spcPct val="100000"/>
                        </a:lnSpc>
                        <a:spcBef>
                          <a:spcPts val="15"/>
                        </a:spcBef>
                      </a:pPr>
                      <a:endParaRPr lang="en-GB" sz="2400" b="1" kern="1200" spc="-5" noProof="0" dirty="0">
                        <a:solidFill>
                          <a:schemeClr val="tx1"/>
                        </a:solidFill>
                        <a:latin typeface="Arial" panose="020B0604020202020204" pitchFamily="34" charset="0"/>
                        <a:cs typeface="Arial" panose="020B0604020202020204" pitchFamily="34" charset="0"/>
                      </a:endParaRPr>
                    </a:p>
                    <a:p>
                      <a:pPr marL="2540" algn="ctr">
                        <a:lnSpc>
                          <a:spcPct val="100000"/>
                        </a:lnSpc>
                        <a:spcBef>
                          <a:spcPts val="15"/>
                        </a:spcBef>
                      </a:pPr>
                      <a:r>
                        <a:rPr lang="en-GB" sz="1300" b="1" kern="1200" noProof="0" dirty="0">
                          <a:solidFill>
                            <a:schemeClr val="tx1"/>
                          </a:solidFill>
                          <a:latin typeface="Work Sans" panose="00000500000000000000" pitchFamily="50" charset="0"/>
                          <a:ea typeface="+mn-ea"/>
                          <a:cs typeface="Arial"/>
                        </a:rPr>
                        <a:t> EBITDA Margin</a:t>
                      </a:r>
                    </a:p>
                    <a:p>
                      <a:pPr marL="6350" algn="ctr" defTabSz="914400" rtl="0" eaLnBrk="1" latinLnBrk="0" hangingPunct="1">
                        <a:lnSpc>
                          <a:spcPct val="100000"/>
                        </a:lnSpc>
                        <a:spcBef>
                          <a:spcPts val="585"/>
                        </a:spcBef>
                      </a:pPr>
                      <a:r>
                        <a:rPr lang="ro-RO" sz="2000" b="1" kern="1200" noProof="0" dirty="0">
                          <a:solidFill>
                            <a:srgbClr val="2F6EBA"/>
                          </a:solidFill>
                          <a:latin typeface="Montserrat" panose="00000500000000000000" pitchFamily="50" charset="0"/>
                          <a:ea typeface="+mn-ea"/>
                          <a:cs typeface="+mn-cs"/>
                        </a:rPr>
                        <a:t>6.2%</a:t>
                      </a:r>
                      <a:endParaRPr lang="en-GB" sz="2000" b="1" kern="1200" noProof="0" dirty="0">
                        <a:solidFill>
                          <a:srgbClr val="2F6EBA"/>
                        </a:solidFill>
                        <a:latin typeface="Montserrat" panose="00000500000000000000" pitchFamily="50" charset="0"/>
                        <a:ea typeface="+mn-ea"/>
                        <a:cs typeface="+mn-cs"/>
                      </a:endParaRPr>
                    </a:p>
                  </a:txBody>
                  <a:tcPr marL="0" marR="0" marT="254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Bef>
                          <a:spcPts val="35"/>
                        </a:spcBef>
                      </a:pPr>
                      <a:endParaRPr lang="en-GB" sz="1400" noProof="0" dirty="0">
                        <a:solidFill>
                          <a:schemeClr val="tx1"/>
                        </a:solidFill>
                        <a:latin typeface="Arial" panose="020B0604020202020204" pitchFamily="34" charset="0"/>
                        <a:cs typeface="Arial" panose="020B0604020202020204" pitchFamily="34" charset="0"/>
                      </a:endParaRPr>
                    </a:p>
                    <a:p>
                      <a:pPr marL="4445" algn="ctr">
                        <a:lnSpc>
                          <a:spcPct val="100000"/>
                        </a:lnSpc>
                      </a:pPr>
                      <a:r>
                        <a:rPr lang="en-GB" sz="1300" b="1" kern="1200" noProof="0" dirty="0">
                          <a:solidFill>
                            <a:schemeClr val="tx1"/>
                          </a:solidFill>
                          <a:latin typeface="Work Sans" panose="00000500000000000000" pitchFamily="50" charset="0"/>
                          <a:ea typeface="+mn-ea"/>
                          <a:cs typeface="Arial"/>
                        </a:rPr>
                        <a:t>Net Profit increase</a:t>
                      </a:r>
                    </a:p>
                    <a:p>
                      <a:pPr marL="4445" algn="ctr">
                        <a:lnSpc>
                          <a:spcPct val="100000"/>
                        </a:lnSpc>
                      </a:pPr>
                      <a:r>
                        <a:rPr lang="en-GB" sz="1300" b="1" kern="1200" noProof="0" dirty="0">
                          <a:solidFill>
                            <a:schemeClr val="tx1"/>
                          </a:solidFill>
                          <a:latin typeface="Work Sans" panose="00000500000000000000" pitchFamily="50" charset="0"/>
                          <a:ea typeface="+mn-ea"/>
                          <a:cs typeface="Arial"/>
                        </a:rPr>
                        <a:t>(</a:t>
                      </a:r>
                      <a:r>
                        <a:rPr lang="en-GB" sz="1300" b="1" kern="1200" noProof="0" dirty="0">
                          <a:solidFill>
                            <a:schemeClr val="tx1"/>
                          </a:solidFill>
                          <a:latin typeface="Work Sans" panose="00000500000000000000" pitchFamily="50" charset="0"/>
                          <a:ea typeface="+mn-ea"/>
                          <a:cs typeface="Arial"/>
                          <a:sym typeface="Arial"/>
                        </a:rPr>
                        <a:t>y/y</a:t>
                      </a:r>
                      <a:r>
                        <a:rPr lang="en-GB" sz="1300" b="1" kern="1200" noProof="0" dirty="0">
                          <a:solidFill>
                            <a:schemeClr val="tx1"/>
                          </a:solidFill>
                          <a:latin typeface="Work Sans" panose="00000500000000000000" pitchFamily="50" charset="0"/>
                          <a:ea typeface="+mn-ea"/>
                          <a:cs typeface="Arial"/>
                        </a:rPr>
                        <a:t>)</a:t>
                      </a:r>
                    </a:p>
                    <a:p>
                      <a:pPr marL="6350" algn="ctr" defTabSz="914400" rtl="0" eaLnBrk="1" latinLnBrk="0" hangingPunct="1">
                        <a:lnSpc>
                          <a:spcPct val="100000"/>
                        </a:lnSpc>
                        <a:spcBef>
                          <a:spcPts val="585"/>
                        </a:spcBef>
                      </a:pPr>
                      <a:r>
                        <a:rPr lang="en-GB" sz="2000" b="1" kern="1200" noProof="0" dirty="0">
                          <a:solidFill>
                            <a:srgbClr val="2F6EBA"/>
                          </a:solidFill>
                          <a:latin typeface="Montserrat" panose="00000500000000000000" pitchFamily="50" charset="0"/>
                          <a:ea typeface="+mn-ea"/>
                          <a:cs typeface="+mn-cs"/>
                        </a:rPr>
                        <a:t>+</a:t>
                      </a:r>
                      <a:r>
                        <a:rPr lang="ro-RO" sz="2000" b="1" kern="1200" noProof="0" dirty="0">
                          <a:solidFill>
                            <a:srgbClr val="2F6EBA"/>
                          </a:solidFill>
                          <a:latin typeface="Montserrat" panose="00000500000000000000" pitchFamily="50" charset="0"/>
                          <a:ea typeface="+mn-ea"/>
                          <a:cs typeface="+mn-cs"/>
                        </a:rPr>
                        <a:t>1</a:t>
                      </a:r>
                      <a:r>
                        <a:rPr lang="en-GB" sz="2000" b="1" kern="1200" noProof="0" dirty="0">
                          <a:solidFill>
                            <a:srgbClr val="2F6EBA"/>
                          </a:solidFill>
                          <a:latin typeface="Montserrat" panose="00000500000000000000" pitchFamily="50" charset="0"/>
                          <a:ea typeface="+mn-ea"/>
                          <a:cs typeface="+mn-cs"/>
                        </a:rPr>
                        <a:t>4%</a:t>
                      </a:r>
                    </a:p>
                    <a:p>
                      <a:pPr marL="3810" algn="ctr">
                        <a:lnSpc>
                          <a:spcPct val="100000"/>
                        </a:lnSpc>
                        <a:spcBef>
                          <a:spcPts val="0"/>
                        </a:spcBef>
                      </a:pPr>
                      <a:endParaRPr lang="en-GB" sz="2400" b="1" spc="-5" noProof="0" dirty="0">
                        <a:solidFill>
                          <a:schemeClr val="tx1"/>
                        </a:solidFill>
                        <a:latin typeface="Arial" panose="020B0604020202020204" pitchFamily="34" charset="0"/>
                        <a:cs typeface="Arial" panose="020B0604020202020204" pitchFamily="34" charset="0"/>
                      </a:endParaRPr>
                    </a:p>
                    <a:p>
                      <a:pPr marL="2540" algn="ctr" defTabSz="914400" rtl="0" eaLnBrk="1" latinLnBrk="0" hangingPunct="1">
                        <a:lnSpc>
                          <a:spcPct val="100000"/>
                        </a:lnSpc>
                        <a:spcBef>
                          <a:spcPts val="15"/>
                        </a:spcBef>
                      </a:pPr>
                      <a:r>
                        <a:rPr lang="en-GB" sz="1300" b="1" kern="1200" noProof="0" dirty="0">
                          <a:solidFill>
                            <a:schemeClr val="tx1"/>
                          </a:solidFill>
                          <a:latin typeface="Work Sans" panose="00000500000000000000" pitchFamily="50" charset="0"/>
                          <a:ea typeface="+mn-ea"/>
                          <a:cs typeface="Arial"/>
                        </a:rPr>
                        <a:t>Net Profit Margin</a:t>
                      </a:r>
                    </a:p>
                    <a:p>
                      <a:pPr marL="6350" algn="ctr" defTabSz="914400" rtl="0" eaLnBrk="1" latinLnBrk="0" hangingPunct="1">
                        <a:lnSpc>
                          <a:spcPct val="100000"/>
                        </a:lnSpc>
                        <a:spcBef>
                          <a:spcPts val="585"/>
                        </a:spcBef>
                      </a:pPr>
                      <a:r>
                        <a:rPr lang="ro-RO" sz="2000" b="1" kern="1200" noProof="0" dirty="0">
                          <a:solidFill>
                            <a:srgbClr val="2F6EBA"/>
                          </a:solidFill>
                          <a:latin typeface="Montserrat" panose="00000500000000000000" pitchFamily="50" charset="0"/>
                          <a:ea typeface="+mn-ea"/>
                          <a:cs typeface="+mn-cs"/>
                        </a:rPr>
                        <a:t>3.9%</a:t>
                      </a:r>
                      <a:endParaRPr lang="en-GB" sz="2000" b="1" kern="1200" noProof="0" dirty="0">
                        <a:solidFill>
                          <a:srgbClr val="2F6EBA"/>
                        </a:solidFill>
                        <a:latin typeface="Montserrat" panose="00000500000000000000" pitchFamily="50" charset="0"/>
                        <a:ea typeface="+mn-ea"/>
                        <a:cs typeface="+mn-cs"/>
                      </a:endParaRPr>
                    </a:p>
                    <a:p>
                      <a:pPr marL="3810" algn="ctr">
                        <a:lnSpc>
                          <a:spcPct val="100000"/>
                        </a:lnSpc>
                        <a:spcBef>
                          <a:spcPts val="0"/>
                        </a:spcBef>
                      </a:pPr>
                      <a:endParaRPr lang="en-GB" sz="1200" noProof="0" dirty="0">
                        <a:solidFill>
                          <a:schemeClr val="tx1"/>
                        </a:solidFill>
                        <a:latin typeface="Arial" panose="020B0604020202020204" pitchFamily="34" charset="0"/>
                        <a:cs typeface="Arial" panose="020B0604020202020204" pitchFamily="34" charset="0"/>
                      </a:endParaRPr>
                    </a:p>
                  </a:txBody>
                  <a:tcPr marL="0" marR="0" marT="444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26548">
                <a:tc>
                  <a:txBody>
                    <a:bodyPr/>
                    <a:lstStyle/>
                    <a:p>
                      <a:pPr marL="1270" algn="ctr" defTabSz="914400" rtl="0" eaLnBrk="1" latinLnBrk="0" hangingPunct="1">
                        <a:lnSpc>
                          <a:spcPct val="100000"/>
                        </a:lnSpc>
                        <a:spcBef>
                          <a:spcPts val="0"/>
                        </a:spcBef>
                      </a:pPr>
                      <a:endParaRPr lang="en-GB" sz="1400" b="1" i="0" u="none" strike="noStrike" kern="0" cap="none" spc="0" noProof="0" dirty="0">
                        <a:solidFill>
                          <a:schemeClr val="tx1"/>
                        </a:solidFill>
                        <a:effectLst/>
                        <a:latin typeface="Arial" panose="020B0604020202020204" pitchFamily="34" charset="0"/>
                        <a:ea typeface="+mn-ea"/>
                        <a:cs typeface="Arial" panose="020B0604020202020204" pitchFamily="34" charset="0"/>
                        <a:sym typeface="Arial"/>
                      </a:endParaRPr>
                    </a:p>
                    <a:p>
                      <a:pPr marL="1270" algn="ctr" defTabSz="914400" rtl="0" eaLnBrk="1" latinLnBrk="0" hangingPunct="1">
                        <a:lnSpc>
                          <a:spcPct val="100000"/>
                        </a:lnSpc>
                        <a:spcBef>
                          <a:spcPts val="0"/>
                        </a:spcBef>
                      </a:pPr>
                      <a:r>
                        <a:rPr lang="en-GB" sz="1300" b="1" kern="1200" noProof="0" dirty="0">
                          <a:solidFill>
                            <a:schemeClr val="tx1"/>
                          </a:solidFill>
                          <a:latin typeface="Work Sans" panose="00000500000000000000" pitchFamily="50" charset="0"/>
                          <a:ea typeface="+mn-ea"/>
                          <a:cs typeface="Arial"/>
                          <a:sym typeface="Arial"/>
                        </a:rPr>
                        <a:t>Distribution </a:t>
                      </a:r>
                      <a:r>
                        <a:rPr lang="ro-RO" sz="1300" b="1" kern="1200" noProof="0" dirty="0">
                          <a:solidFill>
                            <a:schemeClr val="tx1"/>
                          </a:solidFill>
                          <a:latin typeface="Work Sans" panose="00000500000000000000" pitchFamily="50" charset="0"/>
                          <a:ea typeface="+mn-ea"/>
                          <a:cs typeface="Arial"/>
                          <a:sym typeface="Arial"/>
                        </a:rPr>
                        <a:t>Sales</a:t>
                      </a:r>
                      <a:endParaRPr lang="en-GB" sz="1300" b="1" kern="1200" noProof="0" dirty="0">
                        <a:solidFill>
                          <a:schemeClr val="tx1"/>
                        </a:solidFill>
                        <a:latin typeface="Work Sans" panose="00000500000000000000" pitchFamily="50" charset="0"/>
                        <a:ea typeface="+mn-ea"/>
                        <a:cs typeface="Arial"/>
                        <a:sym typeface="Arial"/>
                      </a:endParaRPr>
                    </a:p>
                    <a:p>
                      <a:pPr marL="6350" algn="ctr" defTabSz="914400" rtl="0" eaLnBrk="1" latinLnBrk="0" hangingPunct="1">
                        <a:lnSpc>
                          <a:spcPct val="100000"/>
                        </a:lnSpc>
                        <a:spcBef>
                          <a:spcPts val="585"/>
                        </a:spcBef>
                      </a:pPr>
                      <a:r>
                        <a:rPr lang="en-GB" sz="2000" b="1" kern="1200" noProof="0" dirty="0">
                          <a:solidFill>
                            <a:srgbClr val="2F6EBA"/>
                          </a:solidFill>
                          <a:latin typeface="Montserrat" panose="00000500000000000000" pitchFamily="50" charset="0"/>
                          <a:ea typeface="+mn-ea"/>
                          <a:cs typeface="+mn-cs"/>
                        </a:rPr>
                        <a:t>RON </a:t>
                      </a:r>
                      <a:r>
                        <a:rPr lang="ro-RO" sz="2000" b="1" kern="1200" noProof="0" dirty="0">
                          <a:solidFill>
                            <a:srgbClr val="2F6EBA"/>
                          </a:solidFill>
                          <a:latin typeface="Montserrat" panose="00000500000000000000" pitchFamily="50" charset="0"/>
                          <a:ea typeface="+mn-ea"/>
                          <a:cs typeface="+mn-cs"/>
                        </a:rPr>
                        <a:t>2</a:t>
                      </a:r>
                      <a:r>
                        <a:rPr lang="en-GB" sz="2000" b="1" kern="1200" noProof="0" dirty="0">
                          <a:solidFill>
                            <a:srgbClr val="2F6EBA"/>
                          </a:solidFill>
                          <a:latin typeface="Montserrat" panose="00000500000000000000" pitchFamily="50" charset="0"/>
                          <a:ea typeface="+mn-ea"/>
                          <a:cs typeface="+mn-cs"/>
                        </a:rPr>
                        <a:t>,357</a:t>
                      </a:r>
                      <a:r>
                        <a:rPr lang="ro-RO" sz="2000" b="1" kern="1200" noProof="0" dirty="0">
                          <a:solidFill>
                            <a:srgbClr val="2F6EBA"/>
                          </a:solidFill>
                          <a:latin typeface="Montserrat" panose="00000500000000000000" pitchFamily="50" charset="0"/>
                          <a:ea typeface="+mn-ea"/>
                          <a:cs typeface="+mn-cs"/>
                        </a:rPr>
                        <a:t> </a:t>
                      </a:r>
                      <a:r>
                        <a:rPr lang="en-GB" sz="2000" b="1" kern="1200" noProof="0" dirty="0">
                          <a:solidFill>
                            <a:srgbClr val="2F6EBA"/>
                          </a:solidFill>
                          <a:latin typeface="Montserrat" panose="00000500000000000000" pitchFamily="50" charset="0"/>
                          <a:ea typeface="+mn-ea"/>
                          <a:cs typeface="+mn-cs"/>
                        </a:rPr>
                        <a:t>m.</a:t>
                      </a:r>
                    </a:p>
                  </a:txBody>
                  <a:tcPr marL="0" marR="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065" algn="ctr" defTabSz="914400" rtl="0" eaLnBrk="1" latinLnBrk="0" hangingPunct="1">
                        <a:lnSpc>
                          <a:spcPct val="100000"/>
                        </a:lnSpc>
                      </a:pPr>
                      <a:endParaRPr lang="en-GB" sz="1400" b="1" i="0" u="none" strike="noStrike" cap="none" noProof="0">
                        <a:solidFill>
                          <a:schemeClr val="tx1"/>
                        </a:solidFill>
                        <a:effectLst/>
                        <a:latin typeface="Arial" panose="020B0604020202020204" pitchFamily="34" charset="0"/>
                        <a:ea typeface="+mn-ea"/>
                        <a:cs typeface="Arial" panose="020B0604020202020204" pitchFamily="34" charset="0"/>
                        <a:sym typeface="Arial"/>
                      </a:endParaRPr>
                    </a:p>
                    <a:p>
                      <a:pPr marL="12065" algn="ctr" defTabSz="914400" rtl="0" eaLnBrk="1" latinLnBrk="0" hangingPunct="1">
                        <a:lnSpc>
                          <a:spcPct val="100000"/>
                        </a:lnSpc>
                      </a:pPr>
                      <a:r>
                        <a:rPr lang="en-GB" sz="1300" b="1" kern="1200" noProof="0">
                          <a:solidFill>
                            <a:schemeClr val="tx1"/>
                          </a:solidFill>
                          <a:latin typeface="Work Sans" panose="00000500000000000000" pitchFamily="50" charset="0"/>
                          <a:ea typeface="+mn-ea"/>
                          <a:cs typeface="Arial"/>
                          <a:sym typeface="Arial"/>
                        </a:rPr>
                        <a:t>Logistics </a:t>
                      </a:r>
                      <a:r>
                        <a:rPr lang="ro-RO" sz="1300" b="1" kern="1200" noProof="0">
                          <a:solidFill>
                            <a:schemeClr val="tx1"/>
                          </a:solidFill>
                          <a:latin typeface="Work Sans" panose="00000500000000000000" pitchFamily="50" charset="0"/>
                          <a:ea typeface="+mn-ea"/>
                          <a:cs typeface="Arial"/>
                          <a:sym typeface="Arial"/>
                        </a:rPr>
                        <a:t>Sales</a:t>
                      </a:r>
                      <a:endParaRPr lang="en-GB" sz="1300" b="1" kern="1200" noProof="0">
                        <a:solidFill>
                          <a:schemeClr val="tx1"/>
                        </a:solidFill>
                        <a:latin typeface="Work Sans" panose="00000500000000000000" pitchFamily="50" charset="0"/>
                        <a:ea typeface="+mn-ea"/>
                        <a:cs typeface="Arial"/>
                        <a:sym typeface="Arial"/>
                      </a:endParaRPr>
                    </a:p>
                    <a:p>
                      <a:pPr marL="6350" algn="ctr" defTabSz="914400" rtl="0" eaLnBrk="1" latinLnBrk="0" hangingPunct="1">
                        <a:lnSpc>
                          <a:spcPct val="100000"/>
                        </a:lnSpc>
                        <a:spcBef>
                          <a:spcPts val="585"/>
                        </a:spcBef>
                      </a:pPr>
                      <a:r>
                        <a:rPr lang="en-GB" sz="2000" b="1" kern="1200" noProof="0">
                          <a:solidFill>
                            <a:srgbClr val="2F6EBA"/>
                          </a:solidFill>
                          <a:latin typeface="Montserrat" panose="00000500000000000000" pitchFamily="50" charset="0"/>
                          <a:ea typeface="+mn-ea"/>
                          <a:cs typeface="+mn-cs"/>
                        </a:rPr>
                        <a:t>RON </a:t>
                      </a:r>
                      <a:r>
                        <a:rPr lang="ro-RO" sz="2000" b="1" kern="1200" noProof="0">
                          <a:solidFill>
                            <a:srgbClr val="2F6EBA"/>
                          </a:solidFill>
                          <a:latin typeface="Montserrat" panose="00000500000000000000" pitchFamily="50" charset="0"/>
                          <a:ea typeface="+mn-ea"/>
                          <a:cs typeface="+mn-cs"/>
                        </a:rPr>
                        <a:t>88 </a:t>
                      </a:r>
                      <a:r>
                        <a:rPr lang="en-GB" sz="2000" b="1" kern="1200" noProof="0">
                          <a:solidFill>
                            <a:srgbClr val="2F6EBA"/>
                          </a:solidFill>
                          <a:latin typeface="Montserrat" panose="00000500000000000000" pitchFamily="50" charset="0"/>
                          <a:ea typeface="+mn-ea"/>
                          <a:cs typeface="+mn-cs"/>
                        </a:rPr>
                        <a:t>m.</a:t>
                      </a:r>
                    </a:p>
                  </a:txBody>
                  <a:tcPr marL="0" marR="0" marT="381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4130" algn="ctr">
                        <a:lnSpc>
                          <a:spcPct val="100000"/>
                        </a:lnSpc>
                      </a:pPr>
                      <a:endParaRPr lang="en-GB" sz="1400" b="1" i="0" u="none" strike="noStrike" cap="none" noProof="0" dirty="0">
                        <a:solidFill>
                          <a:schemeClr val="tx1"/>
                        </a:solidFill>
                        <a:effectLst/>
                        <a:latin typeface="Arial" panose="020B0604020202020204" pitchFamily="34" charset="0"/>
                        <a:ea typeface="+mn-ea"/>
                        <a:cs typeface="Arial" panose="020B0604020202020204" pitchFamily="34" charset="0"/>
                        <a:sym typeface="Arial"/>
                      </a:endParaRPr>
                    </a:p>
                    <a:p>
                      <a:pPr marL="24130" algn="ctr">
                        <a:lnSpc>
                          <a:spcPct val="100000"/>
                        </a:lnSpc>
                      </a:pPr>
                      <a:r>
                        <a:rPr lang="en-GB" sz="1300" b="1" kern="1200" noProof="0" dirty="0">
                          <a:solidFill>
                            <a:schemeClr val="tx1"/>
                          </a:solidFill>
                          <a:latin typeface="Work Sans" panose="00000500000000000000" pitchFamily="50" charset="0"/>
                          <a:ea typeface="+mn-ea"/>
                          <a:cs typeface="Arial"/>
                          <a:sym typeface="Arial"/>
                        </a:rPr>
                        <a:t>Transport </a:t>
                      </a:r>
                      <a:r>
                        <a:rPr lang="ro-RO" sz="1300" b="1" kern="1200" noProof="0" dirty="0">
                          <a:solidFill>
                            <a:schemeClr val="tx1"/>
                          </a:solidFill>
                          <a:latin typeface="Work Sans" panose="00000500000000000000" pitchFamily="50" charset="0"/>
                          <a:ea typeface="+mn-ea"/>
                          <a:cs typeface="Arial"/>
                          <a:sym typeface="Arial"/>
                        </a:rPr>
                        <a:t>Sales</a:t>
                      </a:r>
                      <a:endParaRPr lang="en-GB" sz="1300" b="1" kern="1200" noProof="0" dirty="0">
                        <a:solidFill>
                          <a:schemeClr val="tx1"/>
                        </a:solidFill>
                        <a:latin typeface="Work Sans" panose="00000500000000000000" pitchFamily="50" charset="0"/>
                        <a:ea typeface="+mn-ea"/>
                        <a:cs typeface="Arial"/>
                        <a:sym typeface="Arial"/>
                      </a:endParaRPr>
                    </a:p>
                    <a:p>
                      <a:pPr marL="6350" algn="ctr" defTabSz="914400" rtl="0" eaLnBrk="1" latinLnBrk="0" hangingPunct="1">
                        <a:lnSpc>
                          <a:spcPct val="100000"/>
                        </a:lnSpc>
                        <a:spcBef>
                          <a:spcPts val="585"/>
                        </a:spcBef>
                      </a:pPr>
                      <a:r>
                        <a:rPr lang="en-GB" sz="2000" b="1" kern="1200" noProof="0" dirty="0">
                          <a:solidFill>
                            <a:srgbClr val="2F6EBA"/>
                          </a:solidFill>
                          <a:latin typeface="Montserrat" panose="00000500000000000000" pitchFamily="50" charset="0"/>
                          <a:ea typeface="+mn-ea"/>
                          <a:cs typeface="+mn-cs"/>
                        </a:rPr>
                        <a:t>RON </a:t>
                      </a:r>
                      <a:r>
                        <a:rPr lang="ro-RO" sz="2000" b="1" kern="1200" noProof="0" dirty="0">
                          <a:solidFill>
                            <a:srgbClr val="2F6EBA"/>
                          </a:solidFill>
                          <a:latin typeface="Montserrat" panose="00000500000000000000" pitchFamily="50" charset="0"/>
                          <a:ea typeface="+mn-ea"/>
                          <a:cs typeface="+mn-cs"/>
                        </a:rPr>
                        <a:t>65 </a:t>
                      </a:r>
                      <a:r>
                        <a:rPr lang="en-GB" sz="2000" b="1" kern="1200" noProof="0" dirty="0">
                          <a:solidFill>
                            <a:srgbClr val="2F6EBA"/>
                          </a:solidFill>
                          <a:latin typeface="Montserrat" panose="00000500000000000000" pitchFamily="50" charset="0"/>
                          <a:ea typeface="+mn-ea"/>
                          <a:cs typeface="+mn-cs"/>
                        </a:rPr>
                        <a:t>m. </a:t>
                      </a:r>
                    </a:p>
                    <a:p>
                      <a:pPr marL="6350" algn="ctr">
                        <a:lnSpc>
                          <a:spcPct val="100000"/>
                        </a:lnSpc>
                        <a:spcBef>
                          <a:spcPts val="585"/>
                        </a:spcBef>
                      </a:pPr>
                      <a:endParaRPr lang="en-GB" sz="2400" b="1" spc="-5" noProof="0" dirty="0">
                        <a:solidFill>
                          <a:schemeClr val="tx1"/>
                        </a:solidFill>
                        <a:latin typeface="Arial" panose="020B0604020202020204" pitchFamily="34" charset="0"/>
                        <a:cs typeface="Arial" panose="020B0604020202020204" pitchFamily="34" charset="0"/>
                      </a:endParaRPr>
                    </a:p>
                  </a:txBody>
                  <a:tcPr marL="0" marR="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cxnSp>
        <p:nvCxnSpPr>
          <p:cNvPr id="195" name="Straight Connector 194">
            <a:extLst>
              <a:ext uri="{FF2B5EF4-FFF2-40B4-BE49-F238E27FC236}">
                <a16:creationId xmlns:a16="http://schemas.microsoft.com/office/drawing/2014/main" id="{51398D87-A252-BD05-F87B-33CC9CB57302}"/>
              </a:ext>
            </a:extLst>
          </p:cNvPr>
          <p:cNvCxnSpPr>
            <a:cxnSpLocks/>
          </p:cNvCxnSpPr>
          <p:nvPr/>
        </p:nvCxnSpPr>
        <p:spPr>
          <a:xfrm>
            <a:off x="1870940" y="2409938"/>
            <a:ext cx="8439150" cy="0"/>
          </a:xfrm>
          <a:prstGeom prst="line">
            <a:avLst/>
          </a:prstGeom>
          <a:ln w="28575">
            <a:solidFill>
              <a:srgbClr val="FBA659"/>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0E52AF3-407B-F233-9997-CF2671050355}"/>
              </a:ext>
            </a:extLst>
          </p:cNvPr>
          <p:cNvCxnSpPr>
            <a:cxnSpLocks/>
          </p:cNvCxnSpPr>
          <p:nvPr/>
        </p:nvCxnSpPr>
        <p:spPr>
          <a:xfrm>
            <a:off x="1870940" y="3462670"/>
            <a:ext cx="8439150" cy="0"/>
          </a:xfrm>
          <a:prstGeom prst="line">
            <a:avLst/>
          </a:prstGeom>
          <a:ln w="28575">
            <a:solidFill>
              <a:srgbClr val="FBA659"/>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6C8E7C8-1FE2-F836-155E-370FAFEE17EA}"/>
              </a:ext>
            </a:extLst>
          </p:cNvPr>
          <p:cNvCxnSpPr>
            <a:cxnSpLocks/>
          </p:cNvCxnSpPr>
          <p:nvPr/>
        </p:nvCxnSpPr>
        <p:spPr>
          <a:xfrm>
            <a:off x="1882660" y="4473199"/>
            <a:ext cx="8439150" cy="0"/>
          </a:xfrm>
          <a:prstGeom prst="line">
            <a:avLst/>
          </a:prstGeom>
          <a:ln w="28575">
            <a:solidFill>
              <a:srgbClr val="FBA659"/>
            </a:solidFill>
            <a:prstDash val="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340EE444-C8E1-7780-1168-5BB6753A253C}"/>
              </a:ext>
            </a:extLst>
          </p:cNvPr>
          <p:cNvSpPr/>
          <p:nvPr/>
        </p:nvSpPr>
        <p:spPr>
          <a:xfrm>
            <a:off x="0" y="6185248"/>
            <a:ext cx="12192000" cy="764514"/>
          </a:xfrm>
          <a:prstGeom prst="rect">
            <a:avLst/>
          </a:prstGeom>
          <a:solidFill>
            <a:srgbClr val="D1E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1" name="Straight Connector 10">
            <a:extLst>
              <a:ext uri="{FF2B5EF4-FFF2-40B4-BE49-F238E27FC236}">
                <a16:creationId xmlns:a16="http://schemas.microsoft.com/office/drawing/2014/main" id="{1D519E89-E7DF-4F76-64D9-77CF0F98BAB1}"/>
              </a:ext>
            </a:extLst>
          </p:cNvPr>
          <p:cNvCxnSpPr>
            <a:cxnSpLocks/>
          </p:cNvCxnSpPr>
          <p:nvPr/>
        </p:nvCxnSpPr>
        <p:spPr>
          <a:xfrm>
            <a:off x="1908448" y="5455592"/>
            <a:ext cx="8439150" cy="0"/>
          </a:xfrm>
          <a:prstGeom prst="line">
            <a:avLst/>
          </a:prstGeom>
          <a:ln w="28575">
            <a:solidFill>
              <a:srgbClr val="FBA659"/>
            </a:solidFill>
            <a:prstDash val="dash"/>
          </a:ln>
        </p:spPr>
        <p:style>
          <a:lnRef idx="1">
            <a:schemeClr val="accent1"/>
          </a:lnRef>
          <a:fillRef idx="0">
            <a:schemeClr val="accent1"/>
          </a:fillRef>
          <a:effectRef idx="0">
            <a:schemeClr val="accent1"/>
          </a:effectRef>
          <a:fontRef idx="minor">
            <a:schemeClr val="tx1"/>
          </a:fontRef>
        </p:style>
      </p:cxnSp>
      <p:sp>
        <p:nvSpPr>
          <p:cNvPr id="2" name="Slide Number Placeholder 7">
            <a:extLst>
              <a:ext uri="{FF2B5EF4-FFF2-40B4-BE49-F238E27FC236}">
                <a16:creationId xmlns:a16="http://schemas.microsoft.com/office/drawing/2014/main" id="{2A622E33-BA83-6806-2184-E7FE93BE5204}"/>
              </a:ext>
            </a:extLst>
          </p:cNvPr>
          <p:cNvSpPr txBox="1">
            <a:spLocks/>
          </p:cNvSpPr>
          <p:nvPr/>
        </p:nvSpPr>
        <p:spPr>
          <a:xfrm>
            <a:off x="205675" y="6483997"/>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fld id="{81D60167-4931-47E6-BA6A-407CBD079E47}" type="slidenum">
              <a:rPr lang="en-GB" sz="1200" spc="-5">
                <a:latin typeface="Work Sans" pitchFamily="2" charset="0"/>
                <a:cs typeface="Arial"/>
              </a:rPr>
              <a:pPr marL="38100"/>
              <a:t>10</a:t>
            </a:fld>
            <a:endParaRPr lang="en-GB" sz="1200" spc="-5">
              <a:latin typeface="Work Sans" pitchFamily="2" charset="0"/>
              <a:cs typeface="Arial"/>
            </a:endParaRPr>
          </a:p>
        </p:txBody>
      </p:sp>
      <p:sp>
        <p:nvSpPr>
          <p:cNvPr id="8" name="object 2">
            <a:extLst>
              <a:ext uri="{FF2B5EF4-FFF2-40B4-BE49-F238E27FC236}">
                <a16:creationId xmlns:a16="http://schemas.microsoft.com/office/drawing/2014/main" id="{729303CC-FB43-5A8C-0A2F-8747326A240E}"/>
              </a:ext>
            </a:extLst>
          </p:cNvPr>
          <p:cNvSpPr txBox="1"/>
          <p:nvPr/>
        </p:nvSpPr>
        <p:spPr>
          <a:xfrm>
            <a:off x="567388" y="6520529"/>
            <a:ext cx="5057816" cy="197490"/>
          </a:xfrm>
          <a:prstGeom prst="rect">
            <a:avLst/>
          </a:prstGeom>
        </p:spPr>
        <p:txBody>
          <a:bodyPr vert="horz" wrap="square" lIns="0" tIns="12700" rIns="0" bIns="0" rtlCol="0">
            <a:spAutoFit/>
          </a:bodyPr>
          <a:lstStyle/>
          <a:p>
            <a:pPr marL="12700">
              <a:lnSpc>
                <a:spcPct val="100000"/>
              </a:lnSpc>
              <a:spcBef>
                <a:spcPts val="100"/>
              </a:spcBef>
            </a:pPr>
            <a:r>
              <a:rPr sz="1800" baseline="2314" dirty="0">
                <a:solidFill>
                  <a:srgbClr val="FFE700"/>
                </a:solidFill>
                <a:latin typeface="Arial"/>
                <a:cs typeface="Arial"/>
              </a:rPr>
              <a:t> </a:t>
            </a:r>
            <a:r>
              <a:rPr lang="en-GB" sz="1200" spc="-5" dirty="0">
                <a:latin typeface="Work Sans" pitchFamily="2" charset="0"/>
                <a:cs typeface="Arial"/>
              </a:rPr>
              <a:t>Presentation of </a:t>
            </a:r>
            <a:r>
              <a:rPr lang="ro-RO" sz="1200" spc="-5" dirty="0">
                <a:latin typeface="Work Sans" pitchFamily="2" charset="0"/>
                <a:cs typeface="Arial"/>
              </a:rPr>
              <a:t>the P</a:t>
            </a:r>
            <a:r>
              <a:rPr lang="en-GB" sz="1200" spc="-5" dirty="0" err="1">
                <a:latin typeface="Work Sans" pitchFamily="2" charset="0"/>
                <a:cs typeface="Arial"/>
              </a:rPr>
              <a:t>reliminary</a:t>
            </a:r>
            <a:r>
              <a:rPr lang="en-GB" sz="1200" spc="-5" dirty="0">
                <a:latin typeface="Work Sans" pitchFamily="2" charset="0"/>
                <a:cs typeface="Arial"/>
              </a:rPr>
              <a:t> </a:t>
            </a:r>
            <a:r>
              <a:rPr lang="ro-RO" sz="1200" spc="-5" dirty="0">
                <a:latin typeface="Work Sans" pitchFamily="2" charset="0"/>
                <a:cs typeface="Arial"/>
              </a:rPr>
              <a:t>F</a:t>
            </a:r>
            <a:r>
              <a:rPr lang="en-GB" sz="1200" spc="-5" dirty="0" err="1">
                <a:latin typeface="Work Sans" pitchFamily="2" charset="0"/>
                <a:cs typeface="Arial"/>
              </a:rPr>
              <a:t>inancial</a:t>
            </a:r>
            <a:r>
              <a:rPr lang="en-GB" sz="1200" spc="-5" dirty="0">
                <a:latin typeface="Work Sans" pitchFamily="2" charset="0"/>
                <a:cs typeface="Arial"/>
              </a:rPr>
              <a:t> </a:t>
            </a:r>
            <a:r>
              <a:rPr lang="ro-RO" sz="1200" spc="-5" dirty="0">
                <a:latin typeface="Work Sans" pitchFamily="2" charset="0"/>
                <a:cs typeface="Arial"/>
              </a:rPr>
              <a:t>R</a:t>
            </a:r>
            <a:r>
              <a:rPr lang="en-GB" sz="1200" spc="-5" dirty="0" err="1">
                <a:latin typeface="Work Sans" pitchFamily="2" charset="0"/>
                <a:cs typeface="Arial"/>
              </a:rPr>
              <a:t>esults</a:t>
            </a:r>
            <a:r>
              <a:rPr lang="ro-RO" sz="1200" spc="-5" dirty="0">
                <a:latin typeface="Work Sans" pitchFamily="2" charset="0"/>
                <a:cs typeface="Arial"/>
              </a:rPr>
              <a:t> for</a:t>
            </a:r>
            <a:r>
              <a:rPr lang="en-GB" sz="1200" spc="-5" dirty="0">
                <a:latin typeface="Work Sans" pitchFamily="2" charset="0"/>
                <a:cs typeface="Arial"/>
              </a:rPr>
              <a:t> 2023</a:t>
            </a:r>
            <a:endParaRPr sz="1200" dirty="0">
              <a:latin typeface="Work Sans" pitchFamily="2" charset="0"/>
              <a:cs typeface="Arial"/>
            </a:endParaRPr>
          </a:p>
        </p:txBody>
      </p:sp>
      <p:pic>
        <p:nvPicPr>
          <p:cNvPr id="9" name="Picture 8" descr="A close-up of a logo&#10;&#10;Description automatically generated">
            <a:extLst>
              <a:ext uri="{FF2B5EF4-FFF2-40B4-BE49-F238E27FC236}">
                <a16:creationId xmlns:a16="http://schemas.microsoft.com/office/drawing/2014/main" id="{0B84DEA2-8EE6-144E-20FC-9B7004CB4C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8527" y="6241928"/>
            <a:ext cx="886631" cy="601136"/>
          </a:xfrm>
          <a:prstGeom prst="rect">
            <a:avLst/>
          </a:prstGeom>
        </p:spPr>
      </p:pic>
    </p:spTree>
    <p:extLst>
      <p:ext uri="{BB962C8B-B14F-4D97-AF65-F5344CB8AC3E}">
        <p14:creationId xmlns:p14="http://schemas.microsoft.com/office/powerpoint/2010/main" val="3260995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120097EF-6348-3F1C-E53B-1AEE6B19F589}"/>
              </a:ext>
            </a:extLst>
          </p:cNvPr>
          <p:cNvSpPr>
            <a:spLocks/>
          </p:cNvSpPr>
          <p:nvPr/>
        </p:nvSpPr>
        <p:spPr bwMode="auto">
          <a:xfrm>
            <a:off x="0" y="1316147"/>
            <a:ext cx="5221357" cy="4664443"/>
          </a:xfrm>
          <a:custGeom>
            <a:avLst/>
            <a:gdLst>
              <a:gd name="T0" fmla="*/ 0 w 1622"/>
              <a:gd name="T1" fmla="*/ 0 h 1567"/>
              <a:gd name="T2" fmla="*/ 1517 w 1622"/>
              <a:gd name="T3" fmla="*/ 0 h 1567"/>
              <a:gd name="T4" fmla="*/ 1622 w 1622"/>
              <a:gd name="T5" fmla="*/ 105 h 1567"/>
              <a:gd name="T6" fmla="*/ 1622 w 1622"/>
              <a:gd name="T7" fmla="*/ 1462 h 1567"/>
              <a:gd name="T8" fmla="*/ 1517 w 1622"/>
              <a:gd name="T9" fmla="*/ 1567 h 1567"/>
              <a:gd name="T10" fmla="*/ 0 w 1622"/>
              <a:gd name="T11" fmla="*/ 1567 h 1567"/>
              <a:gd name="T12" fmla="*/ 0 w 1622"/>
              <a:gd name="T13" fmla="*/ 0 h 1567"/>
            </a:gdLst>
            <a:ahLst/>
            <a:cxnLst>
              <a:cxn ang="0">
                <a:pos x="T0" y="T1"/>
              </a:cxn>
              <a:cxn ang="0">
                <a:pos x="T2" y="T3"/>
              </a:cxn>
              <a:cxn ang="0">
                <a:pos x="T4" y="T5"/>
              </a:cxn>
              <a:cxn ang="0">
                <a:pos x="T6" y="T7"/>
              </a:cxn>
              <a:cxn ang="0">
                <a:pos x="T8" y="T9"/>
              </a:cxn>
              <a:cxn ang="0">
                <a:pos x="T10" y="T11"/>
              </a:cxn>
              <a:cxn ang="0">
                <a:pos x="T12" y="T13"/>
              </a:cxn>
            </a:cxnLst>
            <a:rect l="0" t="0" r="r" b="b"/>
            <a:pathLst>
              <a:path w="1622" h="1567">
                <a:moveTo>
                  <a:pt x="0" y="0"/>
                </a:moveTo>
                <a:cubicBezTo>
                  <a:pt x="1517" y="0"/>
                  <a:pt x="1517" y="0"/>
                  <a:pt x="1517" y="0"/>
                </a:cubicBezTo>
                <a:cubicBezTo>
                  <a:pt x="1575" y="0"/>
                  <a:pt x="1622" y="47"/>
                  <a:pt x="1622" y="105"/>
                </a:cubicBezTo>
                <a:cubicBezTo>
                  <a:pt x="1622" y="1462"/>
                  <a:pt x="1622" y="1462"/>
                  <a:pt x="1622" y="1462"/>
                </a:cubicBezTo>
                <a:cubicBezTo>
                  <a:pt x="1622" y="1520"/>
                  <a:pt x="1575" y="1567"/>
                  <a:pt x="1517" y="1567"/>
                </a:cubicBezTo>
                <a:cubicBezTo>
                  <a:pt x="0" y="1567"/>
                  <a:pt x="0" y="1567"/>
                  <a:pt x="0" y="1567"/>
                </a:cubicBezTo>
                <a:lnTo>
                  <a:pt x="0" y="0"/>
                </a:lnTo>
                <a:close/>
              </a:path>
            </a:pathLst>
          </a:custGeom>
          <a:solidFill>
            <a:srgbClr val="2F6EBA"/>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object 16">
            <a:extLst>
              <a:ext uri="{FF2B5EF4-FFF2-40B4-BE49-F238E27FC236}">
                <a16:creationId xmlns:a16="http://schemas.microsoft.com/office/drawing/2014/main" id="{9D6A18EE-5126-2177-E3BD-5D5BDC293015}"/>
              </a:ext>
            </a:extLst>
          </p:cNvPr>
          <p:cNvSpPr txBox="1">
            <a:spLocks/>
          </p:cNvSpPr>
          <p:nvPr/>
        </p:nvSpPr>
        <p:spPr>
          <a:xfrm>
            <a:off x="545466" y="261209"/>
            <a:ext cx="11132311" cy="835550"/>
          </a:xfrm>
          <a:prstGeom prst="rect">
            <a:avLst/>
          </a:prstGeom>
        </p:spPr>
        <p:txBody>
          <a:bodyPr vert="horz" wrap="square" lIns="0" tIns="6032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225" marR="5080">
              <a:lnSpc>
                <a:spcPts val="3030"/>
              </a:lnSpc>
              <a:spcBef>
                <a:spcPts val="475"/>
              </a:spcBef>
            </a:pPr>
            <a:r>
              <a:rPr lang="en-GB" sz="3200" b="1" spc="-5" dirty="0">
                <a:latin typeface="Montserrat" panose="00000500000000000000" pitchFamily="50" charset="0"/>
              </a:rPr>
              <a:t>202</a:t>
            </a:r>
            <a:r>
              <a:rPr lang="ro-RO" sz="3200" b="1" spc="-5" dirty="0">
                <a:latin typeface="Montserrat" panose="00000500000000000000" pitchFamily="50" charset="0"/>
              </a:rPr>
              <a:t>3</a:t>
            </a:r>
            <a:r>
              <a:rPr lang="en-GB" sz="3200" b="1" spc="-5" dirty="0">
                <a:latin typeface="Montserrat" panose="00000500000000000000" pitchFamily="50" charset="0"/>
              </a:rPr>
              <a:t> Preliminary Financial Results Analysis</a:t>
            </a:r>
            <a:br>
              <a:rPr lang="en-GB" sz="3200" b="1" spc="-5" dirty="0">
                <a:latin typeface="Montserrat" panose="00000500000000000000" pitchFamily="50" charset="0"/>
              </a:rPr>
            </a:br>
            <a:endParaRPr lang="en-US" sz="3200" b="1" spc="-5" dirty="0">
              <a:latin typeface="Montserrat" panose="00000500000000000000" pitchFamily="50" charset="0"/>
            </a:endParaRPr>
          </a:p>
        </p:txBody>
      </p:sp>
      <p:graphicFrame>
        <p:nvGraphicFramePr>
          <p:cNvPr id="2" name="Google Shape;261;p6">
            <a:extLst>
              <a:ext uri="{FF2B5EF4-FFF2-40B4-BE49-F238E27FC236}">
                <a16:creationId xmlns:a16="http://schemas.microsoft.com/office/drawing/2014/main" id="{1957302C-DECB-26D0-AE24-E6BF3C42CAB8}"/>
              </a:ext>
            </a:extLst>
          </p:cNvPr>
          <p:cNvGraphicFramePr/>
          <p:nvPr>
            <p:extLst>
              <p:ext uri="{D42A27DB-BD31-4B8C-83A1-F6EECF244321}">
                <p14:modId xmlns:p14="http://schemas.microsoft.com/office/powerpoint/2010/main" val="4241318369"/>
              </p:ext>
            </p:extLst>
          </p:nvPr>
        </p:nvGraphicFramePr>
        <p:xfrm>
          <a:off x="5734050" y="1378798"/>
          <a:ext cx="5943727" cy="4133586"/>
        </p:xfrm>
        <a:graphic>
          <a:graphicData uri="http://schemas.openxmlformats.org/drawingml/2006/table">
            <a:tbl>
              <a:tblPr firstRow="1" firstCol="1" bandRow="1">
                <a:tableStyleId>{08FB837D-C827-4EFA-A057-4D05807E0F7C}</a:tableStyleId>
              </a:tblPr>
              <a:tblGrid>
                <a:gridCol w="2537242">
                  <a:extLst>
                    <a:ext uri="{9D8B030D-6E8A-4147-A177-3AD203B41FA5}">
                      <a16:colId xmlns:a16="http://schemas.microsoft.com/office/drawing/2014/main" val="20000"/>
                    </a:ext>
                  </a:extLst>
                </a:gridCol>
                <a:gridCol w="1267448">
                  <a:extLst>
                    <a:ext uri="{9D8B030D-6E8A-4147-A177-3AD203B41FA5}">
                      <a16:colId xmlns:a16="http://schemas.microsoft.com/office/drawing/2014/main" val="20001"/>
                    </a:ext>
                  </a:extLst>
                </a:gridCol>
                <a:gridCol w="1264503">
                  <a:extLst>
                    <a:ext uri="{9D8B030D-6E8A-4147-A177-3AD203B41FA5}">
                      <a16:colId xmlns:a16="http://schemas.microsoft.com/office/drawing/2014/main" val="20002"/>
                    </a:ext>
                  </a:extLst>
                </a:gridCol>
                <a:gridCol w="874534">
                  <a:extLst>
                    <a:ext uri="{9D8B030D-6E8A-4147-A177-3AD203B41FA5}">
                      <a16:colId xmlns:a16="http://schemas.microsoft.com/office/drawing/2014/main" val="20003"/>
                    </a:ext>
                  </a:extLst>
                </a:gridCol>
              </a:tblGrid>
              <a:tr h="382331">
                <a:tc>
                  <a:txBody>
                    <a:bodyPr/>
                    <a:lstStyle/>
                    <a:p>
                      <a:pPr marL="0" marR="0" lvl="0" indent="0" algn="l" rtl="0">
                        <a:lnSpc>
                          <a:spcPct val="115000"/>
                        </a:lnSpc>
                        <a:spcBef>
                          <a:spcPts val="0"/>
                        </a:spcBef>
                        <a:spcAft>
                          <a:spcPts val="0"/>
                        </a:spcAft>
                        <a:buNone/>
                      </a:pPr>
                      <a:r>
                        <a:rPr lang="en-GB" sz="1200" b="1" kern="1200" noProof="0">
                          <a:solidFill>
                            <a:schemeClr val="tx1"/>
                          </a:solidFill>
                          <a:latin typeface="Work Sans" pitchFamily="2" charset="0"/>
                          <a:sym typeface="Arial"/>
                        </a:rPr>
                        <a:t>RON m.</a:t>
                      </a:r>
                      <a:endParaRPr lang="en-GB" sz="1200" b="1" kern="1200" noProof="0">
                        <a:solidFill>
                          <a:schemeClr val="tx1"/>
                        </a:solidFill>
                        <a:latin typeface="Work Sans" pitchFamily="2" charset="0"/>
                        <a:ea typeface="+mn-ea"/>
                        <a:cs typeface="+mn-cs"/>
                      </a:endParaRPr>
                    </a:p>
                  </a:txBody>
                  <a:tcPr marL="52300" marR="52300" marT="0" marB="0" anchor="b">
                    <a:lnB w="19050" cap="flat" cmpd="sng" algn="ctr">
                      <a:solidFill>
                        <a:schemeClr val="bg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None/>
                      </a:pPr>
                      <a:r>
                        <a:rPr lang="en-GB" sz="1200" b="1" kern="1200" noProof="0">
                          <a:solidFill>
                            <a:schemeClr val="tx1"/>
                          </a:solidFill>
                          <a:latin typeface="Work Sans" pitchFamily="2" charset="0"/>
                          <a:sym typeface="Arial"/>
                        </a:rPr>
                        <a:t>2023</a:t>
                      </a:r>
                      <a:endParaRPr lang="en-GB" sz="1200" b="1" kern="1200" noProof="0">
                        <a:solidFill>
                          <a:schemeClr val="tx1"/>
                        </a:solidFill>
                        <a:latin typeface="Work Sans" pitchFamily="2" charset="0"/>
                        <a:ea typeface="+mn-ea"/>
                        <a:cs typeface="+mn-cs"/>
                        <a:sym typeface="Arial"/>
                      </a:endParaRPr>
                    </a:p>
                  </a:txBody>
                  <a:tcPr marL="52300" marR="52300" marT="0" marB="0" anchor="ctr">
                    <a:lnB w="19050" cap="flat" cmpd="sng" algn="ctr">
                      <a:solidFill>
                        <a:schemeClr val="bg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None/>
                      </a:pPr>
                      <a:r>
                        <a:rPr lang="en-GB" sz="1200" b="1" kern="1200" noProof="0">
                          <a:solidFill>
                            <a:schemeClr val="tx1"/>
                          </a:solidFill>
                          <a:latin typeface="Work Sans" pitchFamily="2" charset="0"/>
                          <a:sym typeface="Arial"/>
                        </a:rPr>
                        <a:t>2022</a:t>
                      </a:r>
                      <a:endParaRPr lang="en-GB" sz="1200" b="1" kern="1200" noProof="0">
                        <a:solidFill>
                          <a:schemeClr val="tx1"/>
                        </a:solidFill>
                        <a:latin typeface="Work Sans" pitchFamily="2" charset="0"/>
                        <a:ea typeface="+mn-ea"/>
                        <a:cs typeface="+mn-cs"/>
                        <a:sym typeface="Arial"/>
                      </a:endParaRPr>
                    </a:p>
                  </a:txBody>
                  <a:tcPr marL="52300" marR="52300" marT="0" marB="0" anchor="ctr">
                    <a:lnB w="19050" cap="flat" cmpd="sng" algn="ctr">
                      <a:solidFill>
                        <a:schemeClr val="bg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None/>
                      </a:pPr>
                      <a:r>
                        <a:rPr lang="en-GB" sz="1200" b="1" kern="1200" noProof="0">
                          <a:solidFill>
                            <a:schemeClr val="tx1"/>
                          </a:solidFill>
                          <a:latin typeface="Work Sans" pitchFamily="2" charset="0"/>
                          <a:sym typeface="Arial"/>
                        </a:rPr>
                        <a:t>Variation</a:t>
                      </a:r>
                      <a:endParaRPr lang="en-GB" sz="1200" b="1" kern="1200" noProof="0">
                        <a:solidFill>
                          <a:schemeClr val="tx1"/>
                        </a:solidFill>
                        <a:latin typeface="Work Sans" pitchFamily="2" charset="0"/>
                        <a:ea typeface="+mn-ea"/>
                        <a:cs typeface="+mn-cs"/>
                        <a:sym typeface="Arial"/>
                      </a:endParaRPr>
                    </a:p>
                  </a:txBody>
                  <a:tcPr marL="52300" marR="52300" marT="0" marB="0" anchor="ctr">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524871">
                <a:tc>
                  <a:txBody>
                    <a:bodyPr/>
                    <a:lstStyle/>
                    <a:p>
                      <a:pPr marL="0" marR="0" lvl="0" indent="0" algn="l" rtl="0">
                        <a:lnSpc>
                          <a:spcPct val="115000"/>
                        </a:lnSpc>
                        <a:spcBef>
                          <a:spcPts val="0"/>
                        </a:spcBef>
                        <a:spcAft>
                          <a:spcPts val="0"/>
                        </a:spcAft>
                        <a:buNone/>
                      </a:pPr>
                      <a:r>
                        <a:rPr lang="en-GB" sz="1200" b="1" kern="1200" noProof="0">
                          <a:solidFill>
                            <a:schemeClr val="tx1"/>
                          </a:solidFill>
                          <a:latin typeface="Work Sans" pitchFamily="2" charset="0"/>
                          <a:sym typeface="Arial"/>
                        </a:rPr>
                        <a:t>Revenues</a:t>
                      </a: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defTabSz="914400" rtl="0" eaLnBrk="1" latinLnBrk="0" hangingPunct="1">
                        <a:lnSpc>
                          <a:spcPct val="115000"/>
                        </a:lnSpc>
                        <a:spcBef>
                          <a:spcPts val="0"/>
                        </a:spcBef>
                        <a:spcAft>
                          <a:spcPts val="0"/>
                        </a:spcAft>
                        <a:buClr>
                          <a:srgbClr val="595959"/>
                        </a:buClr>
                        <a:buSzPts val="1600"/>
                        <a:buNone/>
                      </a:pPr>
                      <a:r>
                        <a:rPr lang="en-GB" sz="1200" b="1" kern="1200" noProof="0" dirty="0">
                          <a:solidFill>
                            <a:schemeClr val="tx1"/>
                          </a:solidFill>
                          <a:latin typeface="Work Sans" pitchFamily="2" charset="0"/>
                          <a:ea typeface="+mn-ea"/>
                          <a:cs typeface="+mn-cs"/>
                        </a:rPr>
                        <a:t> 2</a:t>
                      </a:r>
                      <a:r>
                        <a:rPr lang="ro-RO" sz="1200" b="1" kern="1200" noProof="0" dirty="0">
                          <a:solidFill>
                            <a:schemeClr val="tx1"/>
                          </a:solidFill>
                          <a:latin typeface="Work Sans" pitchFamily="2" charset="0"/>
                          <a:ea typeface="+mn-ea"/>
                          <a:cs typeface="+mn-cs"/>
                        </a:rPr>
                        <a:t>,</a:t>
                      </a:r>
                      <a:r>
                        <a:rPr lang="en-GB" sz="1200" b="1" kern="1200" noProof="0" dirty="0">
                          <a:solidFill>
                            <a:schemeClr val="tx1"/>
                          </a:solidFill>
                          <a:latin typeface="Work Sans" pitchFamily="2" charset="0"/>
                          <a:ea typeface="+mn-ea"/>
                          <a:cs typeface="+mn-cs"/>
                        </a:rPr>
                        <a:t>510</a:t>
                      </a: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defTabSz="914400" rtl="0" eaLnBrk="1" latinLnBrk="0" hangingPunct="1">
                        <a:lnSpc>
                          <a:spcPct val="115000"/>
                        </a:lnSpc>
                        <a:spcBef>
                          <a:spcPts val="0"/>
                        </a:spcBef>
                        <a:spcAft>
                          <a:spcPts val="0"/>
                        </a:spcAft>
                        <a:buClr>
                          <a:srgbClr val="595959"/>
                        </a:buClr>
                        <a:buSzPts val="1600"/>
                        <a:buNone/>
                      </a:pPr>
                      <a:r>
                        <a:rPr lang="en-GB" sz="1200" b="1" kern="1200" noProof="0">
                          <a:solidFill>
                            <a:schemeClr val="tx1"/>
                          </a:solidFill>
                          <a:latin typeface="Work Sans" pitchFamily="2" charset="0"/>
                        </a:rPr>
                        <a:t>              2</a:t>
                      </a:r>
                      <a:r>
                        <a:rPr lang="ro-RO" sz="1200" b="1" kern="1200" noProof="0">
                          <a:solidFill>
                            <a:schemeClr val="tx1"/>
                          </a:solidFill>
                          <a:latin typeface="Work Sans" pitchFamily="2" charset="0"/>
                        </a:rPr>
                        <a:t>,</a:t>
                      </a:r>
                      <a:r>
                        <a:rPr lang="en-GB" sz="1200" b="1" kern="1200" noProof="0">
                          <a:solidFill>
                            <a:schemeClr val="tx1"/>
                          </a:solidFill>
                          <a:latin typeface="Work Sans" pitchFamily="2" charset="0"/>
                        </a:rPr>
                        <a:t>210</a:t>
                      </a:r>
                      <a:endParaRPr lang="en-GB" sz="1200" b="1" kern="1200" noProof="0">
                        <a:solidFill>
                          <a:schemeClr val="tx1"/>
                        </a:solidFill>
                        <a:latin typeface="Work Sans" pitchFamily="2" charset="0"/>
                        <a:ea typeface="+mn-ea"/>
                        <a:cs typeface="+mn-cs"/>
                      </a:endParaRP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defTabSz="914400" rtl="0" eaLnBrk="1" latinLnBrk="0" hangingPunct="1">
                        <a:lnSpc>
                          <a:spcPct val="115000"/>
                        </a:lnSpc>
                        <a:spcBef>
                          <a:spcPts val="0"/>
                        </a:spcBef>
                        <a:spcAft>
                          <a:spcPts val="0"/>
                        </a:spcAft>
                        <a:buClr>
                          <a:srgbClr val="595959"/>
                        </a:buClr>
                        <a:buSzPts val="1600"/>
                        <a:buNone/>
                      </a:pPr>
                      <a:r>
                        <a:rPr lang="en-GB" sz="1200" b="1" kern="1200" noProof="0">
                          <a:solidFill>
                            <a:schemeClr val="tx1"/>
                          </a:solidFill>
                          <a:latin typeface="Work Sans" pitchFamily="2" charset="0"/>
                          <a:ea typeface="+mn-ea"/>
                          <a:cs typeface="+mn-cs"/>
                        </a:rPr>
                        <a:t>14%</a:t>
                      </a: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22031">
                <a:tc>
                  <a:txBody>
                    <a:bodyPr/>
                    <a:lstStyle/>
                    <a:p>
                      <a:pPr marL="0" marR="0" lvl="0" indent="0" algn="l" defTabSz="914400" rtl="0" eaLnBrk="1" latinLnBrk="0" hangingPunct="1">
                        <a:lnSpc>
                          <a:spcPct val="115000"/>
                        </a:lnSpc>
                        <a:spcBef>
                          <a:spcPts val="0"/>
                        </a:spcBef>
                        <a:spcAft>
                          <a:spcPts val="0"/>
                        </a:spcAft>
                        <a:buClr>
                          <a:srgbClr val="595959"/>
                        </a:buClr>
                        <a:buSzPts val="1600"/>
                        <a:buNone/>
                      </a:pPr>
                      <a:r>
                        <a:rPr lang="en-GB" sz="1200" b="1" kern="1200" noProof="0">
                          <a:solidFill>
                            <a:schemeClr val="tx1"/>
                          </a:solidFill>
                          <a:latin typeface="Work Sans" pitchFamily="2" charset="0"/>
                          <a:sym typeface="Arial"/>
                        </a:rPr>
                        <a:t>Cost of goods sold</a:t>
                      </a:r>
                      <a:endParaRPr lang="en-GB" sz="1200" b="1" kern="1200" noProof="0">
                        <a:solidFill>
                          <a:schemeClr val="tx1"/>
                        </a:solidFill>
                        <a:latin typeface="Work Sans" pitchFamily="2" charset="0"/>
                        <a:ea typeface="+mn-ea"/>
                        <a:cs typeface="Arial"/>
                        <a:sym typeface="Arial"/>
                      </a:endParaRP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defTabSz="914400" rtl="0" eaLnBrk="1" latinLnBrk="0" hangingPunct="1">
                        <a:lnSpc>
                          <a:spcPct val="115000"/>
                        </a:lnSpc>
                        <a:spcBef>
                          <a:spcPts val="0"/>
                        </a:spcBef>
                        <a:spcAft>
                          <a:spcPts val="0"/>
                        </a:spcAft>
                        <a:buClr>
                          <a:srgbClr val="595959"/>
                        </a:buClr>
                        <a:buSzPts val="1600"/>
                        <a:buNone/>
                      </a:pPr>
                      <a:r>
                        <a:rPr lang="en-GB" sz="1200" b="1" kern="1200" noProof="0">
                          <a:solidFill>
                            <a:schemeClr val="tx1"/>
                          </a:solidFill>
                          <a:latin typeface="Work Sans" pitchFamily="2" charset="0"/>
                          <a:ea typeface="+mn-ea"/>
                          <a:cs typeface="+mn-cs"/>
                          <a:sym typeface="Arial"/>
                        </a:rPr>
                        <a:t>(1</a:t>
                      </a:r>
                      <a:r>
                        <a:rPr lang="ro-RO" sz="1200" b="1" kern="1200" noProof="0">
                          <a:solidFill>
                            <a:schemeClr val="tx1"/>
                          </a:solidFill>
                          <a:latin typeface="Work Sans" pitchFamily="2" charset="0"/>
                          <a:ea typeface="+mn-ea"/>
                          <a:cs typeface="+mn-cs"/>
                          <a:sym typeface="Arial"/>
                        </a:rPr>
                        <a:t>,</a:t>
                      </a:r>
                      <a:r>
                        <a:rPr lang="en-GB" sz="1200" b="1" kern="1200" noProof="0">
                          <a:solidFill>
                            <a:schemeClr val="tx1"/>
                          </a:solidFill>
                          <a:latin typeface="Work Sans" pitchFamily="2" charset="0"/>
                          <a:ea typeface="+mn-ea"/>
                          <a:cs typeface="+mn-cs"/>
                          <a:sym typeface="Arial"/>
                        </a:rPr>
                        <a:t>866)</a:t>
                      </a: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defTabSz="914400" rtl="0" eaLnBrk="1" latinLnBrk="0" hangingPunct="1">
                        <a:lnSpc>
                          <a:spcPct val="115000"/>
                        </a:lnSpc>
                        <a:spcBef>
                          <a:spcPts val="0"/>
                        </a:spcBef>
                        <a:spcAft>
                          <a:spcPts val="0"/>
                        </a:spcAft>
                        <a:buClr>
                          <a:srgbClr val="595959"/>
                        </a:buClr>
                        <a:buSzPts val="1600"/>
                        <a:buNone/>
                      </a:pPr>
                      <a:r>
                        <a:rPr lang="en-GB" sz="1200" b="1" kern="1200" noProof="0">
                          <a:solidFill>
                            <a:schemeClr val="tx1"/>
                          </a:solidFill>
                          <a:latin typeface="Work Sans" pitchFamily="2" charset="0"/>
                        </a:rPr>
                        <a:t>            </a:t>
                      </a:r>
                      <a:r>
                        <a:rPr lang="en-GB" sz="1200" b="1" kern="1200" noProof="0">
                          <a:solidFill>
                            <a:schemeClr val="tx1"/>
                          </a:solidFill>
                          <a:latin typeface="Work Sans" pitchFamily="2" charset="0"/>
                          <a:sym typeface="Arial"/>
                        </a:rPr>
                        <a:t>(1</a:t>
                      </a:r>
                      <a:r>
                        <a:rPr lang="ro-RO" sz="1200" b="1" kern="1200" noProof="0">
                          <a:solidFill>
                            <a:schemeClr val="tx1"/>
                          </a:solidFill>
                          <a:latin typeface="Work Sans" pitchFamily="2" charset="0"/>
                          <a:sym typeface="Arial"/>
                        </a:rPr>
                        <a:t>,</a:t>
                      </a:r>
                      <a:r>
                        <a:rPr lang="en-GB" sz="1200" b="1" kern="1200" noProof="0">
                          <a:solidFill>
                            <a:schemeClr val="tx1"/>
                          </a:solidFill>
                          <a:latin typeface="Work Sans" pitchFamily="2" charset="0"/>
                          <a:sym typeface="Arial"/>
                        </a:rPr>
                        <a:t>624)</a:t>
                      </a:r>
                      <a:endParaRPr lang="en-GB" sz="1200" b="1" kern="1200" noProof="0">
                        <a:solidFill>
                          <a:schemeClr val="tx1"/>
                        </a:solidFill>
                        <a:latin typeface="Work Sans" pitchFamily="2" charset="0"/>
                        <a:ea typeface="+mn-ea"/>
                        <a:cs typeface="+mn-cs"/>
                        <a:sym typeface="Arial"/>
                      </a:endParaRP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defTabSz="914400" rtl="0" eaLnBrk="1" latinLnBrk="0" hangingPunct="1">
                        <a:lnSpc>
                          <a:spcPct val="115000"/>
                        </a:lnSpc>
                        <a:spcBef>
                          <a:spcPts val="0"/>
                        </a:spcBef>
                        <a:spcAft>
                          <a:spcPts val="0"/>
                        </a:spcAft>
                        <a:buClr>
                          <a:srgbClr val="595959"/>
                        </a:buClr>
                        <a:buSzPts val="1600"/>
                        <a:buNone/>
                      </a:pPr>
                      <a:r>
                        <a:rPr lang="en-GB" sz="1200" b="1" kern="1200" noProof="0">
                          <a:solidFill>
                            <a:schemeClr val="tx1"/>
                          </a:solidFill>
                          <a:latin typeface="Work Sans" pitchFamily="2" charset="0"/>
                          <a:ea typeface="+mn-ea"/>
                          <a:cs typeface="+mn-cs"/>
                          <a:sym typeface="Arial"/>
                        </a:rPr>
                        <a:t>15%</a:t>
                      </a: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32319">
                <a:tc>
                  <a:txBody>
                    <a:bodyPr/>
                    <a:lstStyle/>
                    <a:p>
                      <a:pPr marL="0" marR="0" lvl="0" indent="0" algn="just" defTabSz="914400" rtl="0" eaLnBrk="1" latinLnBrk="0" hangingPunct="1">
                        <a:lnSpc>
                          <a:spcPct val="120000"/>
                        </a:lnSpc>
                        <a:spcBef>
                          <a:spcPts val="0"/>
                        </a:spcBef>
                        <a:spcAft>
                          <a:spcPts val="0"/>
                        </a:spcAft>
                        <a:buClr>
                          <a:srgbClr val="595959"/>
                        </a:buClr>
                        <a:buSzPts val="1600"/>
                        <a:buFont typeface="Noto Sans Symbols"/>
                        <a:buNone/>
                      </a:pPr>
                      <a:endParaRPr lang="en-GB" sz="1200" b="1" kern="1200" noProof="0" dirty="0">
                        <a:solidFill>
                          <a:schemeClr val="tx1"/>
                        </a:solidFill>
                        <a:latin typeface="Work Sans" pitchFamily="2" charset="0"/>
                        <a:ea typeface="+mn-ea"/>
                        <a:cs typeface="Arial"/>
                        <a:sym typeface="Arial"/>
                      </a:endParaRPr>
                    </a:p>
                    <a:p>
                      <a:pPr marL="0" marR="0" lvl="0" indent="0" algn="just" defTabSz="914400" rtl="0" eaLnBrk="1" latinLnBrk="0" hangingPunct="1">
                        <a:lnSpc>
                          <a:spcPct val="120000"/>
                        </a:lnSpc>
                        <a:spcBef>
                          <a:spcPts val="0"/>
                        </a:spcBef>
                        <a:spcAft>
                          <a:spcPts val="0"/>
                        </a:spcAft>
                        <a:buClr>
                          <a:srgbClr val="595959"/>
                        </a:buClr>
                        <a:buSzPts val="1600"/>
                        <a:buFont typeface="Noto Sans Symbols"/>
                        <a:buNone/>
                      </a:pPr>
                      <a:r>
                        <a:rPr lang="en-GB" sz="1200" b="1" kern="1200" noProof="0" dirty="0">
                          <a:solidFill>
                            <a:schemeClr val="tx1"/>
                          </a:solidFill>
                          <a:latin typeface="Work Sans" pitchFamily="2" charset="0"/>
                          <a:ea typeface="+mn-ea"/>
                          <a:cs typeface="Arial"/>
                          <a:sym typeface="Arial"/>
                        </a:rPr>
                        <a:t>Gross Profit</a:t>
                      </a: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defTabSz="914400" rtl="0" eaLnBrk="1" latinLnBrk="0" hangingPunct="1">
                        <a:lnSpc>
                          <a:spcPct val="115000"/>
                        </a:lnSpc>
                        <a:spcBef>
                          <a:spcPts val="0"/>
                        </a:spcBef>
                        <a:spcAft>
                          <a:spcPts val="0"/>
                        </a:spcAft>
                        <a:buClr>
                          <a:srgbClr val="595959"/>
                        </a:buClr>
                        <a:buSzPts val="1600"/>
                        <a:buNone/>
                      </a:pPr>
                      <a:r>
                        <a:rPr lang="en-GB" sz="1200" b="1" kern="1200" noProof="0" dirty="0">
                          <a:solidFill>
                            <a:schemeClr val="tx1"/>
                          </a:solidFill>
                          <a:latin typeface="Work Sans" pitchFamily="2" charset="0"/>
                          <a:ea typeface="+mn-ea"/>
                          <a:cs typeface="+mn-cs"/>
                          <a:sym typeface="Arial"/>
                        </a:rPr>
                        <a:t>491</a:t>
                      </a: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defTabSz="914400" rtl="0" eaLnBrk="1" latinLnBrk="0" hangingPunct="1">
                        <a:lnSpc>
                          <a:spcPct val="115000"/>
                        </a:lnSpc>
                        <a:spcBef>
                          <a:spcPts val="0"/>
                        </a:spcBef>
                        <a:spcAft>
                          <a:spcPts val="0"/>
                        </a:spcAft>
                        <a:buClr>
                          <a:srgbClr val="595959"/>
                        </a:buClr>
                        <a:buSzPts val="1600"/>
                        <a:buNone/>
                      </a:pPr>
                      <a:r>
                        <a:rPr lang="en-GB" sz="1200" b="1" kern="1200" noProof="0" dirty="0">
                          <a:solidFill>
                            <a:schemeClr val="tx1"/>
                          </a:solidFill>
                          <a:latin typeface="Work Sans" pitchFamily="2" charset="0"/>
                        </a:rPr>
                        <a:t>                439</a:t>
                      </a:r>
                      <a:endParaRPr lang="en-GB" sz="1200" b="1" kern="1200" noProof="0" dirty="0">
                        <a:solidFill>
                          <a:schemeClr val="tx1"/>
                        </a:solidFill>
                        <a:latin typeface="Work Sans" pitchFamily="2" charset="0"/>
                        <a:ea typeface="+mn-ea"/>
                        <a:cs typeface="+mn-cs"/>
                        <a:sym typeface="Arial"/>
                      </a:endParaRP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defTabSz="914400" rtl="0" eaLnBrk="1" latinLnBrk="0" hangingPunct="1">
                        <a:lnSpc>
                          <a:spcPct val="115000"/>
                        </a:lnSpc>
                        <a:spcBef>
                          <a:spcPts val="0"/>
                        </a:spcBef>
                        <a:spcAft>
                          <a:spcPts val="0"/>
                        </a:spcAft>
                        <a:buClr>
                          <a:srgbClr val="595959"/>
                        </a:buClr>
                        <a:buSzPts val="1600"/>
                        <a:buNone/>
                      </a:pPr>
                      <a:r>
                        <a:rPr lang="en-GB" sz="1200" b="1" kern="1200" noProof="0" dirty="0">
                          <a:solidFill>
                            <a:schemeClr val="tx1"/>
                          </a:solidFill>
                          <a:latin typeface="Work Sans" pitchFamily="2" charset="0"/>
                          <a:ea typeface="+mn-ea"/>
                          <a:cs typeface="+mn-cs"/>
                          <a:sym typeface="Arial"/>
                        </a:rPr>
                        <a:t>12%</a:t>
                      </a: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71138">
                <a:tc>
                  <a:txBody>
                    <a:bodyPr/>
                    <a:lstStyle/>
                    <a:p>
                      <a:pPr marL="0" marR="0" lvl="0" indent="0" algn="l" defTabSz="914400" rtl="0" eaLnBrk="1" latinLnBrk="0" hangingPunct="1">
                        <a:lnSpc>
                          <a:spcPct val="115000"/>
                        </a:lnSpc>
                        <a:spcBef>
                          <a:spcPts val="0"/>
                        </a:spcBef>
                        <a:spcAft>
                          <a:spcPts val="0"/>
                        </a:spcAft>
                        <a:buClr>
                          <a:srgbClr val="595959"/>
                        </a:buClr>
                        <a:buSzPts val="1600"/>
                        <a:buNone/>
                      </a:pPr>
                      <a:r>
                        <a:rPr lang="en-GB" sz="1200" b="1" kern="1200" noProof="0" dirty="0">
                          <a:solidFill>
                            <a:schemeClr val="tx1"/>
                          </a:solidFill>
                          <a:latin typeface="Work Sans" pitchFamily="2" charset="0"/>
                          <a:sym typeface="Arial"/>
                        </a:rPr>
                        <a:t>EBITDA</a:t>
                      </a:r>
                      <a:endParaRPr lang="en-GB" sz="1200" b="1" kern="1200" noProof="0" dirty="0">
                        <a:solidFill>
                          <a:schemeClr val="tx1"/>
                        </a:solidFill>
                        <a:latin typeface="Work Sans" pitchFamily="2" charset="0"/>
                        <a:ea typeface="+mn-ea"/>
                        <a:cs typeface="Arial"/>
                        <a:sym typeface="Arial"/>
                      </a:endParaRP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defTabSz="914400" rtl="0" eaLnBrk="1" latinLnBrk="0" hangingPunct="1">
                        <a:lnSpc>
                          <a:spcPct val="115000"/>
                        </a:lnSpc>
                        <a:spcBef>
                          <a:spcPts val="0"/>
                        </a:spcBef>
                        <a:spcAft>
                          <a:spcPts val="0"/>
                        </a:spcAft>
                        <a:buClr>
                          <a:srgbClr val="595959"/>
                        </a:buClr>
                        <a:buSzPts val="1600"/>
                        <a:buNone/>
                      </a:pPr>
                      <a:r>
                        <a:rPr lang="en-GB" sz="1200" b="1" kern="1200" noProof="0">
                          <a:solidFill>
                            <a:schemeClr val="tx1"/>
                          </a:solidFill>
                          <a:latin typeface="Work Sans" pitchFamily="2" charset="0"/>
                          <a:ea typeface="+mn-ea"/>
                          <a:cs typeface="+mn-cs"/>
                          <a:sym typeface="Arial"/>
                        </a:rPr>
                        <a:t>155</a:t>
                      </a: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defTabSz="914400" rtl="0" eaLnBrk="1" latinLnBrk="0" hangingPunct="1">
                        <a:lnSpc>
                          <a:spcPct val="115000"/>
                        </a:lnSpc>
                        <a:spcBef>
                          <a:spcPts val="0"/>
                        </a:spcBef>
                        <a:spcAft>
                          <a:spcPts val="0"/>
                        </a:spcAft>
                        <a:buClr>
                          <a:srgbClr val="595959"/>
                        </a:buClr>
                        <a:buSzPts val="1600"/>
                        <a:buNone/>
                      </a:pPr>
                      <a:r>
                        <a:rPr lang="en-GB" sz="1200" b="1" kern="1200" noProof="0" dirty="0">
                          <a:solidFill>
                            <a:schemeClr val="tx1"/>
                          </a:solidFill>
                          <a:latin typeface="Work Sans" pitchFamily="2" charset="0"/>
                        </a:rPr>
                        <a:t>             147</a:t>
                      </a:r>
                      <a:endParaRPr lang="en-GB" sz="1200" b="1" kern="1200" noProof="0" dirty="0">
                        <a:solidFill>
                          <a:schemeClr val="tx1"/>
                        </a:solidFill>
                        <a:latin typeface="Work Sans" pitchFamily="2" charset="0"/>
                        <a:ea typeface="+mn-ea"/>
                        <a:cs typeface="+mn-cs"/>
                        <a:sym typeface="Arial"/>
                      </a:endParaRP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defTabSz="914400" rtl="0" eaLnBrk="1" latinLnBrk="0" hangingPunct="1">
                        <a:lnSpc>
                          <a:spcPct val="115000"/>
                        </a:lnSpc>
                        <a:spcBef>
                          <a:spcPts val="0"/>
                        </a:spcBef>
                        <a:spcAft>
                          <a:spcPts val="0"/>
                        </a:spcAft>
                        <a:buClr>
                          <a:srgbClr val="595959"/>
                        </a:buClr>
                        <a:buSzPts val="1600"/>
                        <a:buNone/>
                      </a:pPr>
                      <a:r>
                        <a:rPr lang="en-GB" sz="1200" b="1" kern="1200" noProof="0" dirty="0">
                          <a:solidFill>
                            <a:schemeClr val="tx1"/>
                          </a:solidFill>
                          <a:latin typeface="Work Sans" pitchFamily="2" charset="0"/>
                          <a:ea typeface="+mn-ea"/>
                          <a:cs typeface="+mn-cs"/>
                          <a:sym typeface="Arial"/>
                        </a:rPr>
                        <a:t>5%</a:t>
                      </a: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97522">
                <a:tc>
                  <a:txBody>
                    <a:bodyPr/>
                    <a:lstStyle/>
                    <a:p>
                      <a:pPr marL="0" marR="0" lvl="0" indent="0" algn="just" defTabSz="914400" rtl="0" eaLnBrk="1" latinLnBrk="0" hangingPunct="1">
                        <a:lnSpc>
                          <a:spcPct val="120000"/>
                        </a:lnSpc>
                        <a:spcBef>
                          <a:spcPts val="0"/>
                        </a:spcBef>
                        <a:spcAft>
                          <a:spcPts val="0"/>
                        </a:spcAft>
                        <a:buClr>
                          <a:srgbClr val="595959"/>
                        </a:buClr>
                        <a:buSzPts val="1600"/>
                        <a:buFont typeface="Noto Sans Symbols"/>
                        <a:buNone/>
                      </a:pPr>
                      <a:r>
                        <a:rPr lang="en-GB" sz="1200" b="1" kern="1200" noProof="0">
                          <a:solidFill>
                            <a:schemeClr val="tx1"/>
                          </a:solidFill>
                          <a:latin typeface="Work Sans" pitchFamily="2" charset="0"/>
                          <a:ea typeface="+mn-ea"/>
                          <a:cs typeface="Arial"/>
                          <a:sym typeface="Arial"/>
                        </a:rPr>
                        <a:t>Net Financial Result</a:t>
                      </a:r>
                      <a:endParaRPr lang="en-GB" sz="1200" b="1" kern="1200" noProof="0">
                        <a:solidFill>
                          <a:schemeClr val="tx1"/>
                        </a:solidFill>
                        <a:highlight>
                          <a:srgbClr val="FFFF00"/>
                        </a:highlight>
                        <a:latin typeface="Work Sans" pitchFamily="2" charset="0"/>
                        <a:ea typeface="+mn-ea"/>
                        <a:cs typeface="Arial"/>
                        <a:sym typeface="Arial"/>
                      </a:endParaRP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defTabSz="914400" rtl="0" eaLnBrk="1" latinLnBrk="0" hangingPunct="1">
                        <a:lnSpc>
                          <a:spcPct val="115000"/>
                        </a:lnSpc>
                        <a:spcBef>
                          <a:spcPts val="0"/>
                        </a:spcBef>
                        <a:spcAft>
                          <a:spcPts val="0"/>
                        </a:spcAft>
                        <a:buClr>
                          <a:srgbClr val="595959"/>
                        </a:buClr>
                        <a:buSzPts val="1600"/>
                        <a:buNone/>
                      </a:pPr>
                      <a:r>
                        <a:rPr lang="en-GB" sz="1200" b="1" kern="1200" noProof="0">
                          <a:solidFill>
                            <a:schemeClr val="tx1"/>
                          </a:solidFill>
                          <a:latin typeface="Work Sans" pitchFamily="2" charset="0"/>
                          <a:ea typeface="+mn-ea"/>
                          <a:cs typeface="+mn-cs"/>
                          <a:sym typeface="Arial"/>
                        </a:rPr>
                        <a:t>10</a:t>
                      </a: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defTabSz="914400" rtl="0" eaLnBrk="1" latinLnBrk="0" hangingPunct="1">
                        <a:lnSpc>
                          <a:spcPct val="115000"/>
                        </a:lnSpc>
                        <a:spcBef>
                          <a:spcPts val="0"/>
                        </a:spcBef>
                        <a:spcAft>
                          <a:spcPts val="0"/>
                        </a:spcAft>
                        <a:buClr>
                          <a:srgbClr val="595959"/>
                        </a:buClr>
                        <a:buSzPts val="1600"/>
                        <a:buNone/>
                      </a:pPr>
                      <a:r>
                        <a:rPr lang="en-GB" sz="1200" b="1" kern="1200" noProof="0">
                          <a:solidFill>
                            <a:schemeClr val="tx1"/>
                          </a:solidFill>
                          <a:latin typeface="Work Sans" pitchFamily="2" charset="0"/>
                        </a:rPr>
                        <a:t>                  </a:t>
                      </a:r>
                      <a:r>
                        <a:rPr lang="en-GB" sz="1200" b="1" kern="1200" noProof="0">
                          <a:solidFill>
                            <a:schemeClr val="tx1"/>
                          </a:solidFill>
                          <a:latin typeface="Work Sans" pitchFamily="2" charset="0"/>
                          <a:sym typeface="Arial"/>
                        </a:rPr>
                        <a:t>4</a:t>
                      </a:r>
                      <a:endParaRPr lang="en-GB" sz="1200" b="1" kern="1200" noProof="0">
                        <a:solidFill>
                          <a:schemeClr val="tx1"/>
                        </a:solidFill>
                        <a:latin typeface="Work Sans" pitchFamily="2" charset="0"/>
                        <a:ea typeface="+mn-ea"/>
                        <a:cs typeface="+mn-cs"/>
                        <a:sym typeface="Arial"/>
                      </a:endParaRP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defTabSz="914400" rtl="0" eaLnBrk="1" latinLnBrk="0" hangingPunct="1">
                        <a:lnSpc>
                          <a:spcPct val="115000"/>
                        </a:lnSpc>
                        <a:spcBef>
                          <a:spcPts val="0"/>
                        </a:spcBef>
                        <a:spcAft>
                          <a:spcPts val="0"/>
                        </a:spcAft>
                        <a:buClr>
                          <a:srgbClr val="595959"/>
                        </a:buClr>
                        <a:buSzPts val="1600"/>
                        <a:buNone/>
                      </a:pPr>
                      <a:r>
                        <a:rPr lang="en-GB" sz="1200" b="1" kern="1200" noProof="0">
                          <a:solidFill>
                            <a:schemeClr val="tx1"/>
                          </a:solidFill>
                          <a:latin typeface="Work Sans" pitchFamily="2" charset="0"/>
                          <a:ea typeface="+mn-ea"/>
                          <a:cs typeface="+mn-cs"/>
                          <a:sym typeface="Arial"/>
                        </a:rPr>
                        <a:t>158%</a:t>
                      </a: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97522">
                <a:tc>
                  <a:txBody>
                    <a:bodyPr/>
                    <a:lstStyle/>
                    <a:p>
                      <a:pPr marL="0" marR="0" lvl="0" indent="0" algn="l" defTabSz="914400" rtl="0" eaLnBrk="1" latinLnBrk="0" hangingPunct="1">
                        <a:lnSpc>
                          <a:spcPct val="115000"/>
                        </a:lnSpc>
                        <a:spcBef>
                          <a:spcPts val="0"/>
                        </a:spcBef>
                        <a:spcAft>
                          <a:spcPts val="0"/>
                        </a:spcAft>
                        <a:buClr>
                          <a:srgbClr val="595959"/>
                        </a:buClr>
                        <a:buSzPts val="1600"/>
                        <a:buNone/>
                      </a:pPr>
                      <a:r>
                        <a:rPr lang="en-GB" sz="1200" b="1" kern="1200" noProof="0">
                          <a:solidFill>
                            <a:schemeClr val="tx1"/>
                          </a:solidFill>
                          <a:latin typeface="Work Sans" pitchFamily="2" charset="0"/>
                          <a:ea typeface="+mn-ea"/>
                          <a:cs typeface="Arial"/>
                          <a:sym typeface="Arial"/>
                        </a:rPr>
                        <a:t>Profit before tax</a:t>
                      </a: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defTabSz="914400" rtl="0" eaLnBrk="1" latinLnBrk="0" hangingPunct="1">
                        <a:lnSpc>
                          <a:spcPct val="115000"/>
                        </a:lnSpc>
                        <a:spcBef>
                          <a:spcPts val="0"/>
                        </a:spcBef>
                        <a:spcAft>
                          <a:spcPts val="0"/>
                        </a:spcAft>
                        <a:buClr>
                          <a:srgbClr val="595959"/>
                        </a:buClr>
                        <a:buSzPts val="1600"/>
                        <a:buNone/>
                      </a:pPr>
                      <a:r>
                        <a:rPr lang="en-GB" sz="1200" b="1" kern="1200" noProof="0" dirty="0">
                          <a:solidFill>
                            <a:schemeClr val="tx1"/>
                          </a:solidFill>
                          <a:latin typeface="Work Sans" pitchFamily="2" charset="0"/>
                          <a:ea typeface="+mn-ea"/>
                          <a:cs typeface="+mn-cs"/>
                          <a:sym typeface="Arial"/>
                        </a:rPr>
                        <a:t>116</a:t>
                      </a: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defTabSz="914400" rtl="0" eaLnBrk="1" latinLnBrk="0" hangingPunct="1">
                        <a:lnSpc>
                          <a:spcPct val="115000"/>
                        </a:lnSpc>
                        <a:spcBef>
                          <a:spcPts val="0"/>
                        </a:spcBef>
                        <a:spcAft>
                          <a:spcPts val="0"/>
                        </a:spcAft>
                        <a:buClr>
                          <a:srgbClr val="595959"/>
                        </a:buClr>
                        <a:buSzPts val="1600"/>
                        <a:buNone/>
                      </a:pPr>
                      <a:r>
                        <a:rPr lang="en-GB" sz="1200" b="1" kern="1200" noProof="0" dirty="0">
                          <a:solidFill>
                            <a:schemeClr val="tx1"/>
                          </a:solidFill>
                          <a:latin typeface="Work Sans" pitchFamily="2" charset="0"/>
                        </a:rPr>
                        <a:t>                 101</a:t>
                      </a:r>
                      <a:endParaRPr lang="en-GB" sz="1200" b="1" kern="1200" noProof="0" dirty="0">
                        <a:solidFill>
                          <a:schemeClr val="tx1"/>
                        </a:solidFill>
                        <a:latin typeface="Work Sans" pitchFamily="2" charset="0"/>
                        <a:ea typeface="+mn-ea"/>
                        <a:cs typeface="+mn-cs"/>
                        <a:sym typeface="Arial"/>
                      </a:endParaRP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defTabSz="914400" rtl="0" eaLnBrk="1" latinLnBrk="0" hangingPunct="1">
                        <a:lnSpc>
                          <a:spcPct val="115000"/>
                        </a:lnSpc>
                        <a:spcBef>
                          <a:spcPts val="0"/>
                        </a:spcBef>
                        <a:spcAft>
                          <a:spcPts val="0"/>
                        </a:spcAft>
                        <a:buClr>
                          <a:srgbClr val="595959"/>
                        </a:buClr>
                        <a:buSzPts val="1600"/>
                        <a:buNone/>
                      </a:pPr>
                      <a:r>
                        <a:rPr lang="en-GB" sz="1200" b="1" kern="1200" noProof="0">
                          <a:solidFill>
                            <a:schemeClr val="tx1"/>
                          </a:solidFill>
                          <a:latin typeface="Work Sans" pitchFamily="2" charset="0"/>
                          <a:ea typeface="+mn-ea"/>
                          <a:cs typeface="+mn-cs"/>
                          <a:sym typeface="Arial"/>
                        </a:rPr>
                        <a:t>16%</a:t>
                      </a: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97522">
                <a:tc>
                  <a:txBody>
                    <a:bodyPr/>
                    <a:lstStyle/>
                    <a:p>
                      <a:pPr marL="0" marR="0" lvl="0" indent="0" algn="l" defTabSz="914400" rtl="0" eaLnBrk="1" latinLnBrk="0" hangingPunct="1">
                        <a:lnSpc>
                          <a:spcPct val="115000"/>
                        </a:lnSpc>
                        <a:spcBef>
                          <a:spcPts val="0"/>
                        </a:spcBef>
                        <a:spcAft>
                          <a:spcPts val="0"/>
                        </a:spcAft>
                        <a:buClr>
                          <a:srgbClr val="595959"/>
                        </a:buClr>
                        <a:buSzPts val="1600"/>
                        <a:buNone/>
                      </a:pPr>
                      <a:r>
                        <a:rPr lang="en-GB" sz="1200" b="1" kern="1200" noProof="0">
                          <a:solidFill>
                            <a:schemeClr val="tx1"/>
                          </a:solidFill>
                          <a:latin typeface="Work Sans" pitchFamily="2" charset="0"/>
                          <a:ea typeface="+mn-ea"/>
                          <a:cs typeface="Arial"/>
                          <a:sym typeface="Arial"/>
                        </a:rPr>
                        <a:t>Income tax expense</a:t>
                      </a:r>
                    </a:p>
                  </a:txBody>
                  <a:tcPr marL="52300" marR="5230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defTabSz="914400" rtl="0" eaLnBrk="1" latinLnBrk="0" hangingPunct="1">
                        <a:lnSpc>
                          <a:spcPct val="115000"/>
                        </a:lnSpc>
                        <a:spcBef>
                          <a:spcPts val="0"/>
                        </a:spcBef>
                        <a:spcAft>
                          <a:spcPts val="0"/>
                        </a:spcAft>
                        <a:buClr>
                          <a:srgbClr val="595959"/>
                        </a:buClr>
                        <a:buSzPts val="1600"/>
                        <a:buNone/>
                      </a:pPr>
                      <a:endParaRPr lang="ro-RO" sz="1200" b="1" kern="1200" noProof="0">
                        <a:solidFill>
                          <a:schemeClr val="tx1"/>
                        </a:solidFill>
                        <a:latin typeface="Work Sans" pitchFamily="2" charset="0"/>
                        <a:ea typeface="+mn-ea"/>
                        <a:cs typeface="+mn-cs"/>
                        <a:sym typeface="Arial"/>
                      </a:endParaRPr>
                    </a:p>
                    <a:p>
                      <a:pPr marL="0" marR="0" lvl="0" indent="0" algn="r" defTabSz="914400" rtl="0" eaLnBrk="1" latinLnBrk="0" hangingPunct="1">
                        <a:lnSpc>
                          <a:spcPct val="115000"/>
                        </a:lnSpc>
                        <a:spcBef>
                          <a:spcPts val="0"/>
                        </a:spcBef>
                        <a:spcAft>
                          <a:spcPts val="0"/>
                        </a:spcAft>
                        <a:buClr>
                          <a:srgbClr val="595959"/>
                        </a:buClr>
                        <a:buSzPts val="1600"/>
                        <a:buNone/>
                      </a:pPr>
                      <a:r>
                        <a:rPr lang="en-GB" sz="1200" b="1" kern="1200" noProof="0">
                          <a:solidFill>
                            <a:schemeClr val="tx1"/>
                          </a:solidFill>
                          <a:latin typeface="Work Sans" pitchFamily="2" charset="0"/>
                          <a:ea typeface="+mn-ea"/>
                          <a:cs typeface="+mn-cs"/>
                          <a:sym typeface="Arial"/>
                        </a:rPr>
                        <a:t>(19)</a:t>
                      </a: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defTabSz="914400" rtl="0" eaLnBrk="1" latinLnBrk="0" hangingPunct="1">
                        <a:lnSpc>
                          <a:spcPct val="115000"/>
                        </a:lnSpc>
                        <a:spcBef>
                          <a:spcPts val="0"/>
                        </a:spcBef>
                        <a:spcAft>
                          <a:spcPts val="0"/>
                        </a:spcAft>
                        <a:buClr>
                          <a:srgbClr val="595959"/>
                        </a:buClr>
                        <a:buSzPts val="1600"/>
                        <a:buNone/>
                      </a:pPr>
                      <a:r>
                        <a:rPr lang="en-GB" sz="1200" b="1" kern="1200" noProof="0">
                          <a:solidFill>
                            <a:schemeClr val="tx1"/>
                          </a:solidFill>
                          <a:latin typeface="Work Sans" pitchFamily="2" charset="0"/>
                        </a:rPr>
                        <a:t>                    </a:t>
                      </a:r>
                      <a:endParaRPr lang="ro-RO" sz="1200" b="1" kern="1200" noProof="0">
                        <a:solidFill>
                          <a:schemeClr val="tx1"/>
                        </a:solidFill>
                        <a:latin typeface="Work Sans" pitchFamily="2" charset="0"/>
                      </a:endParaRPr>
                    </a:p>
                    <a:p>
                      <a:pPr marL="0" marR="0" lvl="0" indent="0" algn="r" defTabSz="914400" rtl="0" eaLnBrk="1" latinLnBrk="0" hangingPunct="1">
                        <a:lnSpc>
                          <a:spcPct val="115000"/>
                        </a:lnSpc>
                        <a:spcBef>
                          <a:spcPts val="0"/>
                        </a:spcBef>
                        <a:spcAft>
                          <a:spcPts val="0"/>
                        </a:spcAft>
                        <a:buClr>
                          <a:srgbClr val="595959"/>
                        </a:buClr>
                        <a:buSzPts val="1600"/>
                        <a:buNone/>
                      </a:pPr>
                      <a:r>
                        <a:rPr lang="en-GB" sz="1200" b="1" kern="1200" noProof="0">
                          <a:solidFill>
                            <a:schemeClr val="tx1"/>
                          </a:solidFill>
                          <a:latin typeface="Work Sans" pitchFamily="2" charset="0"/>
                          <a:sym typeface="Arial"/>
                        </a:rPr>
                        <a:t>(15)</a:t>
                      </a:r>
                      <a:endParaRPr lang="en-GB" sz="1200" b="1" kern="1200" noProof="0">
                        <a:solidFill>
                          <a:schemeClr val="tx1"/>
                        </a:solidFill>
                        <a:latin typeface="Work Sans" pitchFamily="2" charset="0"/>
                        <a:ea typeface="+mn-ea"/>
                        <a:cs typeface="+mn-cs"/>
                        <a:sym typeface="Arial"/>
                      </a:endParaRP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defTabSz="914400" rtl="0" eaLnBrk="1" latinLnBrk="0" hangingPunct="1">
                        <a:lnSpc>
                          <a:spcPct val="115000"/>
                        </a:lnSpc>
                        <a:spcBef>
                          <a:spcPts val="0"/>
                        </a:spcBef>
                        <a:spcAft>
                          <a:spcPts val="0"/>
                        </a:spcAft>
                        <a:buClr>
                          <a:srgbClr val="595959"/>
                        </a:buClr>
                        <a:buSzPts val="1600"/>
                        <a:buNone/>
                      </a:pPr>
                      <a:endParaRPr lang="ro-RO" sz="1200" b="1" kern="1200" noProof="0">
                        <a:solidFill>
                          <a:schemeClr val="tx1"/>
                        </a:solidFill>
                        <a:latin typeface="Work Sans" pitchFamily="2" charset="0"/>
                        <a:ea typeface="+mn-ea"/>
                        <a:cs typeface="+mn-cs"/>
                        <a:sym typeface="Arial"/>
                      </a:endParaRPr>
                    </a:p>
                    <a:p>
                      <a:pPr marL="0" marR="0" lvl="0" indent="0" algn="r" defTabSz="914400" rtl="0" eaLnBrk="1" latinLnBrk="0" hangingPunct="1">
                        <a:lnSpc>
                          <a:spcPct val="115000"/>
                        </a:lnSpc>
                        <a:spcBef>
                          <a:spcPts val="0"/>
                        </a:spcBef>
                        <a:spcAft>
                          <a:spcPts val="0"/>
                        </a:spcAft>
                        <a:buClr>
                          <a:srgbClr val="595959"/>
                        </a:buClr>
                        <a:buSzPts val="1600"/>
                        <a:buNone/>
                      </a:pPr>
                      <a:r>
                        <a:rPr lang="en-GB" sz="1200" b="1" kern="1200" noProof="0">
                          <a:solidFill>
                            <a:schemeClr val="tx1"/>
                          </a:solidFill>
                          <a:latin typeface="Work Sans" pitchFamily="2" charset="0"/>
                          <a:ea typeface="+mn-ea"/>
                          <a:cs typeface="+mn-cs"/>
                          <a:sym typeface="Arial"/>
                        </a:rPr>
                        <a:t>26%</a:t>
                      </a: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193158">
                <a:tc>
                  <a:txBody>
                    <a:bodyPr/>
                    <a:lstStyle/>
                    <a:p>
                      <a:pPr marL="0" marR="0" lvl="0" indent="0" algn="just" defTabSz="914400" rtl="0" eaLnBrk="1" latinLnBrk="0" hangingPunct="1">
                        <a:lnSpc>
                          <a:spcPct val="120000"/>
                        </a:lnSpc>
                        <a:spcBef>
                          <a:spcPts val="0"/>
                        </a:spcBef>
                        <a:spcAft>
                          <a:spcPts val="0"/>
                        </a:spcAft>
                        <a:buClr>
                          <a:srgbClr val="595959"/>
                        </a:buClr>
                        <a:buSzPts val="1600"/>
                        <a:buFont typeface="Noto Sans Symbols"/>
                        <a:buNone/>
                      </a:pPr>
                      <a:endParaRPr lang="en-GB" sz="1200" b="1" kern="1200" noProof="0">
                        <a:solidFill>
                          <a:schemeClr val="tx1"/>
                        </a:solidFill>
                        <a:highlight>
                          <a:srgbClr val="FFFF00"/>
                        </a:highlight>
                        <a:latin typeface="Work Sans" pitchFamily="2" charset="0"/>
                        <a:ea typeface="+mn-ea"/>
                        <a:cs typeface="Arial"/>
                        <a:sym typeface="Arial"/>
                      </a:endParaRP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defTabSz="914400" rtl="0" eaLnBrk="1" latinLnBrk="0" hangingPunct="1">
                        <a:lnSpc>
                          <a:spcPct val="115000"/>
                        </a:lnSpc>
                        <a:spcBef>
                          <a:spcPts val="0"/>
                        </a:spcBef>
                        <a:spcAft>
                          <a:spcPts val="0"/>
                        </a:spcAft>
                        <a:buClr>
                          <a:srgbClr val="595959"/>
                        </a:buClr>
                        <a:buSzPts val="1600"/>
                        <a:buFont typeface="Noto Sans Symbols"/>
                        <a:buNone/>
                      </a:pPr>
                      <a:endParaRPr lang="en-GB" sz="1200" b="1" kern="1200" noProof="0">
                        <a:solidFill>
                          <a:schemeClr val="tx1"/>
                        </a:solidFill>
                        <a:latin typeface="Work Sans" pitchFamily="2" charset="0"/>
                        <a:ea typeface="+mn-ea"/>
                        <a:cs typeface="+mn-cs"/>
                        <a:sym typeface="Arial"/>
                      </a:endParaRP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defTabSz="914400" rtl="0" eaLnBrk="1" latinLnBrk="0" hangingPunct="1">
                        <a:lnSpc>
                          <a:spcPct val="115000"/>
                        </a:lnSpc>
                        <a:spcBef>
                          <a:spcPts val="0"/>
                        </a:spcBef>
                        <a:spcAft>
                          <a:spcPts val="0"/>
                        </a:spcAft>
                        <a:buClr>
                          <a:srgbClr val="595959"/>
                        </a:buClr>
                        <a:buSzPts val="1600"/>
                        <a:buFont typeface="Noto Sans Symbols"/>
                        <a:buNone/>
                      </a:pPr>
                      <a:endParaRPr lang="en-GB" sz="1200" b="1" kern="1200" noProof="0">
                        <a:solidFill>
                          <a:schemeClr val="tx1"/>
                        </a:solidFill>
                        <a:latin typeface="Work Sans" pitchFamily="2" charset="0"/>
                        <a:ea typeface="+mn-ea"/>
                        <a:cs typeface="+mn-cs"/>
                        <a:sym typeface="Arial"/>
                      </a:endParaRP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defTabSz="914400" rtl="0" eaLnBrk="1" latinLnBrk="0" hangingPunct="1">
                        <a:lnSpc>
                          <a:spcPct val="115000"/>
                        </a:lnSpc>
                        <a:spcBef>
                          <a:spcPts val="0"/>
                        </a:spcBef>
                        <a:spcAft>
                          <a:spcPts val="0"/>
                        </a:spcAft>
                        <a:buClr>
                          <a:srgbClr val="595959"/>
                        </a:buClr>
                        <a:buSzPts val="1600"/>
                        <a:buFont typeface="Noto Sans Symbols"/>
                        <a:buNone/>
                      </a:pPr>
                      <a:endParaRPr lang="en-GB" sz="1200" b="1" kern="1200" noProof="0">
                        <a:solidFill>
                          <a:schemeClr val="tx1"/>
                        </a:solidFill>
                        <a:latin typeface="Work Sans" pitchFamily="2" charset="0"/>
                        <a:ea typeface="+mn-ea"/>
                        <a:cs typeface="+mn-cs"/>
                        <a:sym typeface="Arial"/>
                      </a:endParaRP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397522">
                <a:tc>
                  <a:txBody>
                    <a:bodyPr/>
                    <a:lstStyle/>
                    <a:p>
                      <a:pPr marL="0" marR="0" lvl="0" indent="0" algn="l" defTabSz="914400" rtl="0" eaLnBrk="1" latinLnBrk="0" hangingPunct="1">
                        <a:lnSpc>
                          <a:spcPct val="115000"/>
                        </a:lnSpc>
                        <a:spcBef>
                          <a:spcPts val="0"/>
                        </a:spcBef>
                        <a:spcAft>
                          <a:spcPts val="0"/>
                        </a:spcAft>
                        <a:buClr>
                          <a:srgbClr val="595959"/>
                        </a:buClr>
                        <a:buSzPts val="1600"/>
                        <a:buNone/>
                      </a:pPr>
                      <a:r>
                        <a:rPr lang="en-GB" sz="1200" b="1" kern="1200" noProof="0">
                          <a:solidFill>
                            <a:schemeClr val="tx1"/>
                          </a:solidFill>
                          <a:latin typeface="Work Sans" pitchFamily="2" charset="0"/>
                          <a:sym typeface="Arial"/>
                        </a:rPr>
                        <a:t>Profit for the year</a:t>
                      </a:r>
                      <a:endParaRPr lang="en-GB" sz="1200" b="1" kern="1200" noProof="0">
                        <a:solidFill>
                          <a:schemeClr val="tx1"/>
                        </a:solidFill>
                        <a:latin typeface="Work Sans" pitchFamily="2" charset="0"/>
                        <a:ea typeface="+mn-ea"/>
                        <a:cs typeface="Arial"/>
                        <a:sym typeface="Arial"/>
                      </a:endParaRP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defTabSz="914400" rtl="0" eaLnBrk="1" latinLnBrk="0" hangingPunct="1">
                        <a:lnSpc>
                          <a:spcPct val="115000"/>
                        </a:lnSpc>
                        <a:spcBef>
                          <a:spcPts val="0"/>
                        </a:spcBef>
                        <a:spcAft>
                          <a:spcPts val="0"/>
                        </a:spcAft>
                        <a:buClr>
                          <a:srgbClr val="595959"/>
                        </a:buClr>
                        <a:buSzPts val="1600"/>
                        <a:buNone/>
                      </a:pPr>
                      <a:r>
                        <a:rPr lang="en-GB" sz="1200" b="1" kern="1200" noProof="0" dirty="0">
                          <a:solidFill>
                            <a:schemeClr val="tx1"/>
                          </a:solidFill>
                          <a:latin typeface="Work Sans" pitchFamily="2" charset="0"/>
                        </a:rPr>
                        <a:t>                 </a:t>
                      </a:r>
                      <a:r>
                        <a:rPr lang="ro-RO" sz="1200" b="1" kern="1200" noProof="0" dirty="0">
                          <a:solidFill>
                            <a:schemeClr val="tx1"/>
                          </a:solidFill>
                          <a:latin typeface="Work Sans" pitchFamily="2" charset="0"/>
                        </a:rPr>
                        <a:t>9</a:t>
                      </a:r>
                      <a:r>
                        <a:rPr lang="en-GB" sz="1200" b="1" kern="1200" noProof="0" dirty="0">
                          <a:solidFill>
                            <a:schemeClr val="tx1"/>
                          </a:solidFill>
                          <a:latin typeface="Work Sans" pitchFamily="2" charset="0"/>
                        </a:rPr>
                        <a:t>7</a:t>
                      </a:r>
                      <a:endParaRPr lang="en-GB" sz="1200" b="1" kern="1200" noProof="0" dirty="0">
                        <a:solidFill>
                          <a:schemeClr val="tx1"/>
                        </a:solidFill>
                        <a:latin typeface="Work Sans" pitchFamily="2" charset="0"/>
                        <a:ea typeface="+mn-ea"/>
                        <a:cs typeface="+mn-cs"/>
                      </a:endParaRP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defTabSz="914400" rtl="0" eaLnBrk="1" latinLnBrk="0" hangingPunct="1">
                        <a:lnSpc>
                          <a:spcPct val="115000"/>
                        </a:lnSpc>
                        <a:spcBef>
                          <a:spcPts val="0"/>
                        </a:spcBef>
                        <a:spcAft>
                          <a:spcPts val="0"/>
                        </a:spcAft>
                        <a:buClr>
                          <a:srgbClr val="595959"/>
                        </a:buClr>
                        <a:buSzPts val="1600"/>
                        <a:buNone/>
                      </a:pPr>
                      <a:r>
                        <a:rPr lang="en-GB" sz="1200" b="1" kern="1200" noProof="0">
                          <a:solidFill>
                            <a:schemeClr val="tx1"/>
                          </a:solidFill>
                          <a:latin typeface="Work Sans" pitchFamily="2" charset="0"/>
                        </a:rPr>
                        <a:t>                  </a:t>
                      </a:r>
                      <a:r>
                        <a:rPr lang="ro-RO" sz="1200" b="1" kern="1200" noProof="0">
                          <a:solidFill>
                            <a:schemeClr val="tx1"/>
                          </a:solidFill>
                          <a:latin typeface="Work Sans" pitchFamily="2" charset="0"/>
                        </a:rPr>
                        <a:t>85</a:t>
                      </a:r>
                      <a:endParaRPr lang="en-GB" sz="1200" b="1" kern="1200" noProof="0">
                        <a:solidFill>
                          <a:schemeClr val="tx1"/>
                        </a:solidFill>
                        <a:latin typeface="Work Sans" pitchFamily="2" charset="0"/>
                        <a:ea typeface="+mn-ea"/>
                        <a:cs typeface="+mn-cs"/>
                      </a:endParaRP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defTabSz="914400" rtl="0" eaLnBrk="1" latinLnBrk="0" hangingPunct="1">
                        <a:lnSpc>
                          <a:spcPct val="115000"/>
                        </a:lnSpc>
                        <a:spcBef>
                          <a:spcPts val="0"/>
                        </a:spcBef>
                        <a:spcAft>
                          <a:spcPts val="0"/>
                        </a:spcAft>
                        <a:buClr>
                          <a:srgbClr val="595959"/>
                        </a:buClr>
                        <a:buSzPts val="1600"/>
                        <a:buNone/>
                      </a:pPr>
                      <a:r>
                        <a:rPr lang="en-GB" sz="1200" b="1" kern="1200" noProof="0" dirty="0">
                          <a:solidFill>
                            <a:schemeClr val="tx1"/>
                          </a:solidFill>
                          <a:latin typeface="Work Sans" pitchFamily="2" charset="0"/>
                        </a:rPr>
                        <a:t>        </a:t>
                      </a:r>
                      <a:r>
                        <a:rPr lang="ro-RO" sz="1200" b="1" kern="1200" noProof="0" dirty="0">
                          <a:solidFill>
                            <a:schemeClr val="tx1"/>
                          </a:solidFill>
                          <a:latin typeface="Work Sans" pitchFamily="2" charset="0"/>
                        </a:rPr>
                        <a:t>1</a:t>
                      </a:r>
                      <a:r>
                        <a:rPr lang="en-GB" sz="1200" b="1" kern="1200" noProof="0" dirty="0">
                          <a:solidFill>
                            <a:schemeClr val="tx1"/>
                          </a:solidFill>
                          <a:latin typeface="Work Sans" pitchFamily="2" charset="0"/>
                        </a:rPr>
                        <a:t>4</a:t>
                      </a:r>
                      <a:r>
                        <a:rPr lang="en-GB" sz="1200" b="1" kern="1200" noProof="0" dirty="0">
                          <a:solidFill>
                            <a:schemeClr val="tx1"/>
                          </a:solidFill>
                          <a:latin typeface="Work Sans" pitchFamily="2" charset="0"/>
                          <a:sym typeface="Arial"/>
                        </a:rPr>
                        <a:t>%</a:t>
                      </a:r>
                      <a:endParaRPr lang="en-GB" sz="1200" b="1" kern="1200" noProof="0" dirty="0">
                        <a:solidFill>
                          <a:schemeClr val="tx1"/>
                        </a:solidFill>
                        <a:latin typeface="Work Sans" pitchFamily="2" charset="0"/>
                        <a:ea typeface="+mn-ea"/>
                        <a:cs typeface="+mn-cs"/>
                      </a:endParaRP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bl>
          </a:graphicData>
        </a:graphic>
      </p:graphicFrame>
      <p:sp>
        <p:nvSpPr>
          <p:cNvPr id="3" name="TextBox 2">
            <a:extLst>
              <a:ext uri="{FF2B5EF4-FFF2-40B4-BE49-F238E27FC236}">
                <a16:creationId xmlns:a16="http://schemas.microsoft.com/office/drawing/2014/main" id="{AA348472-F880-8737-65CE-58C78A9226D6}"/>
              </a:ext>
            </a:extLst>
          </p:cNvPr>
          <p:cNvSpPr txBox="1"/>
          <p:nvPr/>
        </p:nvSpPr>
        <p:spPr>
          <a:xfrm>
            <a:off x="103794" y="1563233"/>
            <a:ext cx="4844032" cy="35468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lnSpc>
                <a:spcPct val="120000"/>
              </a:lnSpc>
              <a:buClr>
                <a:srgbClr val="595959"/>
              </a:buClr>
              <a:buSzPts val="1600"/>
              <a:buFont typeface="Noto Sans Symbols"/>
              <a:buChar char="▪"/>
            </a:pPr>
            <a:endParaRPr lang="en-GB" sz="1400" b="1" dirty="0">
              <a:highlight>
                <a:srgbClr val="FFFF00"/>
              </a:highlight>
              <a:latin typeface="Arial" panose="020B0604020202020204" pitchFamily="34" charset="0"/>
              <a:cs typeface="Arial" panose="020B0604020202020204" pitchFamily="34" charset="0"/>
            </a:endParaRPr>
          </a:p>
          <a:p>
            <a:pPr algn="just">
              <a:lnSpc>
                <a:spcPct val="120000"/>
              </a:lnSpc>
              <a:buClr>
                <a:srgbClr val="595959"/>
              </a:buClr>
              <a:buSzPts val="1600"/>
            </a:pPr>
            <a:r>
              <a:rPr lang="en-US" sz="1400" b="1" dirty="0">
                <a:solidFill>
                  <a:schemeClr val="bg1"/>
                </a:solidFill>
                <a:latin typeface="Montserrat" panose="00000500000000000000" pitchFamily="50" charset="0"/>
              </a:rPr>
              <a:t>                           </a:t>
            </a:r>
            <a:r>
              <a:rPr lang="ro-RO" sz="1400" b="1" dirty="0">
                <a:solidFill>
                  <a:schemeClr val="bg1"/>
                </a:solidFill>
                <a:latin typeface="Montserrat" panose="00000500000000000000" pitchFamily="50" charset="0"/>
              </a:rPr>
              <a:t>  </a:t>
            </a:r>
            <a:r>
              <a:rPr lang="en-US" sz="1400" b="1" dirty="0">
                <a:solidFill>
                  <a:schemeClr val="bg1"/>
                </a:solidFill>
                <a:latin typeface="Montserrat" panose="00000500000000000000" pitchFamily="50" charset="0"/>
              </a:rPr>
              <a:t>2023 vs. 2022</a:t>
            </a:r>
            <a:endParaRPr lang="ro-RO" sz="1400" b="1" dirty="0">
              <a:solidFill>
                <a:schemeClr val="bg1"/>
              </a:solidFill>
              <a:latin typeface="Montserrat" panose="00000500000000000000" pitchFamily="50" charset="0"/>
            </a:endParaRPr>
          </a:p>
          <a:p>
            <a:pPr algn="just">
              <a:lnSpc>
                <a:spcPct val="120000"/>
              </a:lnSpc>
              <a:buClr>
                <a:srgbClr val="595959"/>
              </a:buClr>
              <a:buSzPts val="1600"/>
            </a:pPr>
            <a:endParaRPr lang="en-US" sz="1400" b="1" dirty="0">
              <a:solidFill>
                <a:schemeClr val="bg1"/>
              </a:solidFill>
              <a:latin typeface="Montserrat" panose="00000500000000000000" pitchFamily="50" charset="0"/>
            </a:endParaRPr>
          </a:p>
          <a:p>
            <a:pPr marL="285750" indent="-285750" algn="just">
              <a:lnSpc>
                <a:spcPct val="120000"/>
              </a:lnSpc>
              <a:buClr>
                <a:srgbClr val="595959"/>
              </a:buClr>
              <a:buSzPts val="1600"/>
              <a:buFont typeface="Noto Sans Symbols"/>
              <a:buChar char="▪"/>
            </a:pPr>
            <a:endParaRPr lang="en-GB" sz="1400" dirty="0">
              <a:highlight>
                <a:srgbClr val="FFFF00"/>
              </a:highlight>
              <a:latin typeface="Arial" panose="020B0604020202020204" pitchFamily="34" charset="0"/>
              <a:cs typeface="Arial" panose="020B0604020202020204" pitchFamily="34" charset="0"/>
            </a:endParaRPr>
          </a:p>
          <a:p>
            <a:pPr marL="285750" indent="-285750" algn="just">
              <a:lnSpc>
                <a:spcPct val="120000"/>
              </a:lnSpc>
              <a:buClr>
                <a:schemeClr val="bg1"/>
              </a:buClr>
              <a:buSzPts val="1600"/>
              <a:buFont typeface="Arial" panose="020B0604020202020204" pitchFamily="34" charset="0"/>
              <a:buChar char="•"/>
            </a:pPr>
            <a:r>
              <a:rPr lang="en-GB" sz="1200" b="1" dirty="0">
                <a:solidFill>
                  <a:schemeClr val="bg1"/>
                </a:solidFill>
                <a:latin typeface="Work Sans" panose="00000500000000000000" pitchFamily="50" charset="0"/>
                <a:cs typeface="Arial"/>
              </a:rPr>
              <a:t>Revenues increased by 1</a:t>
            </a:r>
            <a:r>
              <a:rPr lang="ro-RO" sz="1200" b="1" dirty="0">
                <a:solidFill>
                  <a:schemeClr val="bg1"/>
                </a:solidFill>
                <a:latin typeface="Work Sans" panose="00000500000000000000" pitchFamily="50" charset="0"/>
                <a:cs typeface="Arial"/>
              </a:rPr>
              <a:t>4</a:t>
            </a:r>
            <a:r>
              <a:rPr lang="en-GB" sz="1200" b="1" dirty="0">
                <a:solidFill>
                  <a:schemeClr val="bg1"/>
                </a:solidFill>
                <a:latin typeface="Work Sans" panose="00000500000000000000" pitchFamily="50" charset="0"/>
                <a:cs typeface="Arial"/>
              </a:rPr>
              <a:t>% </a:t>
            </a:r>
            <a:r>
              <a:rPr lang="en-GB" sz="1200" dirty="0">
                <a:solidFill>
                  <a:schemeClr val="bg1"/>
                </a:solidFill>
                <a:latin typeface="Work Sans" panose="00000500000000000000" pitchFamily="50" charset="0"/>
                <a:cs typeface="Arial"/>
              </a:rPr>
              <a:t>driven mainly by the distribution segment, especially by sales through the traditional channel, the </a:t>
            </a:r>
            <a:r>
              <a:rPr lang="en-GB" sz="1200" dirty="0" err="1">
                <a:solidFill>
                  <a:schemeClr val="bg1"/>
                </a:solidFill>
                <a:latin typeface="Work Sans" panose="00000500000000000000" pitchFamily="50" charset="0"/>
                <a:cs typeface="Arial"/>
              </a:rPr>
              <a:t>HoReCa</a:t>
            </a:r>
            <a:r>
              <a:rPr lang="en-GB" sz="1200" dirty="0">
                <a:solidFill>
                  <a:schemeClr val="bg1"/>
                </a:solidFill>
                <a:latin typeface="Work Sans" panose="00000500000000000000" pitchFamily="50" charset="0"/>
                <a:cs typeface="Arial"/>
              </a:rPr>
              <a:t> channel and the proximity channels (gas stations and convenience stores), as well as by own brands.</a:t>
            </a:r>
          </a:p>
          <a:p>
            <a:pPr marL="285750" indent="-285750" algn="just">
              <a:lnSpc>
                <a:spcPct val="120000"/>
              </a:lnSpc>
              <a:buClr>
                <a:schemeClr val="bg1"/>
              </a:buClr>
              <a:buSzPts val="1600"/>
              <a:buFont typeface="Arial" panose="020B0604020202020204" pitchFamily="34" charset="0"/>
              <a:buChar char="•"/>
            </a:pPr>
            <a:endParaRPr lang="en-GB" sz="1200" dirty="0">
              <a:solidFill>
                <a:schemeClr val="bg1"/>
              </a:solidFill>
              <a:latin typeface="Work Sans" panose="00000500000000000000" pitchFamily="50" charset="0"/>
              <a:cs typeface="Arial"/>
            </a:endParaRPr>
          </a:p>
          <a:p>
            <a:pPr marL="285750" indent="-285750" algn="just">
              <a:lnSpc>
                <a:spcPct val="120000"/>
              </a:lnSpc>
              <a:buClr>
                <a:schemeClr val="bg1"/>
              </a:buClr>
              <a:buSzPts val="1600"/>
              <a:buFont typeface="Arial" panose="020B0604020202020204" pitchFamily="34" charset="0"/>
              <a:buChar char="•"/>
            </a:pPr>
            <a:r>
              <a:rPr lang="en-GB" sz="1200" b="1" dirty="0">
                <a:solidFill>
                  <a:schemeClr val="bg1"/>
                </a:solidFill>
                <a:latin typeface="Work Sans" panose="00000500000000000000" pitchFamily="50" charset="0"/>
                <a:cs typeface="Arial"/>
              </a:rPr>
              <a:t>EBITDA increased by 5% </a:t>
            </a:r>
            <a:r>
              <a:rPr lang="en-GB" sz="1200" dirty="0">
                <a:solidFill>
                  <a:schemeClr val="bg1"/>
                </a:solidFill>
                <a:latin typeface="Work Sans" panose="00000500000000000000" pitchFamily="50" charset="0"/>
                <a:cs typeface="Arial"/>
              </a:rPr>
              <a:t>versus 202</a:t>
            </a:r>
            <a:r>
              <a:rPr lang="ro-RO" sz="1200" dirty="0">
                <a:solidFill>
                  <a:schemeClr val="bg1"/>
                </a:solidFill>
                <a:latin typeface="Work Sans" panose="00000500000000000000" pitchFamily="50" charset="0"/>
                <a:cs typeface="Arial"/>
              </a:rPr>
              <a:t>2</a:t>
            </a:r>
            <a:r>
              <a:rPr lang="en-GB" sz="1200" dirty="0">
                <a:solidFill>
                  <a:schemeClr val="bg1"/>
                </a:solidFill>
                <a:latin typeface="Work Sans" panose="00000500000000000000" pitchFamily="50" charset="0"/>
                <a:cs typeface="Arial"/>
              </a:rPr>
              <a:t>, up to RON 1</a:t>
            </a:r>
            <a:r>
              <a:rPr lang="ro-RO" sz="1200" dirty="0">
                <a:solidFill>
                  <a:schemeClr val="bg1"/>
                </a:solidFill>
                <a:latin typeface="Work Sans" panose="00000500000000000000" pitchFamily="50" charset="0"/>
                <a:cs typeface="Arial"/>
              </a:rPr>
              <a:t>55</a:t>
            </a:r>
            <a:r>
              <a:rPr lang="en-GB" sz="1200" dirty="0">
                <a:solidFill>
                  <a:schemeClr val="bg1"/>
                </a:solidFill>
                <a:latin typeface="Work Sans" panose="00000500000000000000" pitchFamily="50" charset="0"/>
                <a:cs typeface="Arial"/>
              </a:rPr>
              <a:t> m.</a:t>
            </a:r>
          </a:p>
          <a:p>
            <a:pPr algn="just">
              <a:lnSpc>
                <a:spcPct val="120000"/>
              </a:lnSpc>
              <a:buClr>
                <a:schemeClr val="bg1"/>
              </a:buClr>
              <a:buSzPts val="1600"/>
            </a:pPr>
            <a:endParaRPr lang="en-GB" sz="1200" dirty="0">
              <a:solidFill>
                <a:schemeClr val="bg1"/>
              </a:solidFill>
              <a:latin typeface="Work Sans" panose="00000500000000000000" pitchFamily="50" charset="0"/>
              <a:cs typeface="Arial"/>
            </a:endParaRPr>
          </a:p>
          <a:p>
            <a:pPr marL="285750" indent="-285750" algn="just">
              <a:lnSpc>
                <a:spcPct val="120000"/>
              </a:lnSpc>
              <a:buClr>
                <a:schemeClr val="bg1"/>
              </a:buClr>
              <a:buSzPts val="1600"/>
              <a:buFont typeface="Arial" panose="020B0604020202020204" pitchFamily="34" charset="0"/>
              <a:buChar char="•"/>
            </a:pPr>
            <a:r>
              <a:rPr lang="en-GB" sz="1200" b="1" dirty="0">
                <a:solidFill>
                  <a:schemeClr val="bg1"/>
                </a:solidFill>
                <a:latin typeface="Work Sans" panose="00000500000000000000" pitchFamily="50" charset="0"/>
                <a:cs typeface="Arial"/>
              </a:rPr>
              <a:t>The Net Profit increased by </a:t>
            </a:r>
            <a:r>
              <a:rPr lang="ro-RO" sz="1200" b="1" dirty="0">
                <a:solidFill>
                  <a:schemeClr val="bg1"/>
                </a:solidFill>
                <a:latin typeface="Work Sans" panose="00000500000000000000" pitchFamily="50" charset="0"/>
                <a:cs typeface="Arial"/>
              </a:rPr>
              <a:t>1</a:t>
            </a:r>
            <a:r>
              <a:rPr lang="en-GB" sz="1200" b="1" dirty="0">
                <a:solidFill>
                  <a:schemeClr val="bg1"/>
                </a:solidFill>
                <a:latin typeface="Work Sans" panose="00000500000000000000" pitchFamily="50" charset="0"/>
                <a:cs typeface="Arial"/>
              </a:rPr>
              <a:t>4% </a:t>
            </a:r>
            <a:r>
              <a:rPr lang="en-GB" sz="1200" dirty="0">
                <a:solidFill>
                  <a:schemeClr val="bg1"/>
                </a:solidFill>
                <a:latin typeface="Work Sans" panose="00000500000000000000" pitchFamily="50" charset="0"/>
                <a:cs typeface="Arial"/>
              </a:rPr>
              <a:t>versus 202</a:t>
            </a:r>
            <a:r>
              <a:rPr lang="ro-RO" sz="1200" dirty="0">
                <a:solidFill>
                  <a:schemeClr val="bg1"/>
                </a:solidFill>
                <a:latin typeface="Work Sans" panose="00000500000000000000" pitchFamily="50" charset="0"/>
                <a:cs typeface="Arial"/>
              </a:rPr>
              <a:t>2</a:t>
            </a:r>
            <a:r>
              <a:rPr lang="en-GB" sz="1200" dirty="0">
                <a:solidFill>
                  <a:schemeClr val="bg1"/>
                </a:solidFill>
                <a:latin typeface="Work Sans" panose="00000500000000000000" pitchFamily="50" charset="0"/>
                <a:cs typeface="Arial"/>
              </a:rPr>
              <a:t>, to RON </a:t>
            </a:r>
            <a:r>
              <a:rPr lang="ro-RO" sz="1200" dirty="0">
                <a:solidFill>
                  <a:schemeClr val="bg1"/>
                </a:solidFill>
                <a:latin typeface="Work Sans" panose="00000500000000000000" pitchFamily="50" charset="0"/>
                <a:cs typeface="Arial"/>
              </a:rPr>
              <a:t>97</a:t>
            </a:r>
            <a:r>
              <a:rPr lang="en-GB" sz="1200" dirty="0">
                <a:solidFill>
                  <a:schemeClr val="bg1"/>
                </a:solidFill>
                <a:latin typeface="Work Sans" panose="00000500000000000000" pitchFamily="50" charset="0"/>
                <a:cs typeface="Arial"/>
              </a:rPr>
              <a:t> m., the highest since the setup of the company.</a:t>
            </a:r>
          </a:p>
          <a:p>
            <a:pPr>
              <a:lnSpc>
                <a:spcPct val="120000"/>
              </a:lnSpc>
              <a:buClr>
                <a:schemeClr val="bg1"/>
              </a:buClr>
              <a:buSzPts val="1600"/>
            </a:pPr>
            <a:endParaRPr lang="en-GB" sz="1200" dirty="0">
              <a:solidFill>
                <a:schemeClr val="bg1"/>
              </a:solidFill>
              <a:latin typeface="Work Sans" panose="00000500000000000000" pitchFamily="50" charset="0"/>
              <a:cs typeface="Arial"/>
            </a:endParaRPr>
          </a:p>
        </p:txBody>
      </p:sp>
      <p:sp>
        <p:nvSpPr>
          <p:cNvPr id="5" name="Rectangle 4">
            <a:extLst>
              <a:ext uri="{FF2B5EF4-FFF2-40B4-BE49-F238E27FC236}">
                <a16:creationId xmlns:a16="http://schemas.microsoft.com/office/drawing/2014/main" id="{A7A34736-8BAF-D20E-A4CB-64189B218143}"/>
              </a:ext>
            </a:extLst>
          </p:cNvPr>
          <p:cNvSpPr/>
          <p:nvPr/>
        </p:nvSpPr>
        <p:spPr>
          <a:xfrm>
            <a:off x="0" y="6156673"/>
            <a:ext cx="12192000" cy="764514"/>
          </a:xfrm>
          <a:prstGeom prst="rect">
            <a:avLst/>
          </a:prstGeom>
          <a:solidFill>
            <a:srgbClr val="D1E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Slide Number Placeholder 7">
            <a:extLst>
              <a:ext uri="{FF2B5EF4-FFF2-40B4-BE49-F238E27FC236}">
                <a16:creationId xmlns:a16="http://schemas.microsoft.com/office/drawing/2014/main" id="{746998D8-2C6D-BFF4-F9CD-4138B75E2BC6}"/>
              </a:ext>
            </a:extLst>
          </p:cNvPr>
          <p:cNvSpPr txBox="1">
            <a:spLocks/>
          </p:cNvSpPr>
          <p:nvPr/>
        </p:nvSpPr>
        <p:spPr>
          <a:xfrm>
            <a:off x="205675" y="6483997"/>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fld id="{81D60167-4931-47E6-BA6A-407CBD079E47}" type="slidenum">
              <a:rPr lang="en-GB" sz="1200" spc="-5">
                <a:latin typeface="Work Sans" pitchFamily="2" charset="0"/>
                <a:cs typeface="Arial"/>
              </a:rPr>
              <a:pPr marL="38100"/>
              <a:t>11</a:t>
            </a:fld>
            <a:endParaRPr lang="en-GB" sz="1200" spc="-5">
              <a:latin typeface="Work Sans" pitchFamily="2" charset="0"/>
              <a:cs typeface="Arial"/>
            </a:endParaRPr>
          </a:p>
        </p:txBody>
      </p:sp>
      <p:sp>
        <p:nvSpPr>
          <p:cNvPr id="10" name="object 2">
            <a:extLst>
              <a:ext uri="{FF2B5EF4-FFF2-40B4-BE49-F238E27FC236}">
                <a16:creationId xmlns:a16="http://schemas.microsoft.com/office/drawing/2014/main" id="{F423FD3D-A919-6C99-5ACB-901BC13A6CCC}"/>
              </a:ext>
            </a:extLst>
          </p:cNvPr>
          <p:cNvSpPr txBox="1"/>
          <p:nvPr/>
        </p:nvSpPr>
        <p:spPr>
          <a:xfrm>
            <a:off x="567388" y="6520529"/>
            <a:ext cx="5057816" cy="197490"/>
          </a:xfrm>
          <a:prstGeom prst="rect">
            <a:avLst/>
          </a:prstGeom>
        </p:spPr>
        <p:txBody>
          <a:bodyPr vert="horz" wrap="square" lIns="0" tIns="12700" rIns="0" bIns="0" rtlCol="0">
            <a:spAutoFit/>
          </a:bodyPr>
          <a:lstStyle/>
          <a:p>
            <a:pPr marL="12700">
              <a:lnSpc>
                <a:spcPct val="100000"/>
              </a:lnSpc>
              <a:spcBef>
                <a:spcPts val="100"/>
              </a:spcBef>
            </a:pPr>
            <a:r>
              <a:rPr sz="1800" baseline="2314" dirty="0">
                <a:solidFill>
                  <a:srgbClr val="FFE700"/>
                </a:solidFill>
                <a:latin typeface="Arial"/>
                <a:cs typeface="Arial"/>
              </a:rPr>
              <a:t> </a:t>
            </a:r>
            <a:r>
              <a:rPr lang="en-GB" sz="1200" spc="-5" dirty="0">
                <a:latin typeface="Work Sans" pitchFamily="2" charset="0"/>
                <a:cs typeface="Arial"/>
              </a:rPr>
              <a:t>Presentation of</a:t>
            </a:r>
            <a:r>
              <a:rPr lang="ro-RO" sz="1200" spc="-5" dirty="0">
                <a:latin typeface="Work Sans" pitchFamily="2" charset="0"/>
                <a:cs typeface="Arial"/>
              </a:rPr>
              <a:t> the P</a:t>
            </a:r>
            <a:r>
              <a:rPr lang="en-GB" sz="1200" spc="-5" dirty="0" err="1">
                <a:latin typeface="Work Sans" pitchFamily="2" charset="0"/>
                <a:cs typeface="Arial"/>
              </a:rPr>
              <a:t>reliminary</a:t>
            </a:r>
            <a:r>
              <a:rPr lang="en-GB" sz="1200" spc="-5" dirty="0">
                <a:latin typeface="Work Sans" pitchFamily="2" charset="0"/>
                <a:cs typeface="Arial"/>
              </a:rPr>
              <a:t> </a:t>
            </a:r>
            <a:r>
              <a:rPr lang="ro-RO" sz="1200" spc="-5" dirty="0">
                <a:latin typeface="Work Sans" pitchFamily="2" charset="0"/>
                <a:cs typeface="Arial"/>
              </a:rPr>
              <a:t>F</a:t>
            </a:r>
            <a:r>
              <a:rPr lang="en-GB" sz="1200" spc="-5" dirty="0" err="1">
                <a:latin typeface="Work Sans" pitchFamily="2" charset="0"/>
                <a:cs typeface="Arial"/>
              </a:rPr>
              <a:t>inancial</a:t>
            </a:r>
            <a:r>
              <a:rPr lang="en-GB" sz="1200" spc="-5" dirty="0">
                <a:latin typeface="Work Sans" pitchFamily="2" charset="0"/>
                <a:cs typeface="Arial"/>
              </a:rPr>
              <a:t> </a:t>
            </a:r>
            <a:r>
              <a:rPr lang="ro-RO" sz="1200" spc="-5" dirty="0">
                <a:latin typeface="Work Sans" pitchFamily="2" charset="0"/>
                <a:cs typeface="Arial"/>
              </a:rPr>
              <a:t>R</a:t>
            </a:r>
            <a:r>
              <a:rPr lang="en-GB" sz="1200" spc="-5" dirty="0" err="1">
                <a:latin typeface="Work Sans" pitchFamily="2" charset="0"/>
                <a:cs typeface="Arial"/>
              </a:rPr>
              <a:t>esults</a:t>
            </a:r>
            <a:r>
              <a:rPr lang="en-GB" sz="1200" spc="-5" dirty="0">
                <a:latin typeface="Work Sans" pitchFamily="2" charset="0"/>
                <a:cs typeface="Arial"/>
              </a:rPr>
              <a:t> </a:t>
            </a:r>
            <a:r>
              <a:rPr lang="ro-RO" sz="1200" spc="-5" dirty="0">
                <a:latin typeface="Work Sans" pitchFamily="2" charset="0"/>
                <a:cs typeface="Arial"/>
              </a:rPr>
              <a:t>for </a:t>
            </a:r>
            <a:r>
              <a:rPr lang="en-GB" sz="1200" spc="-5">
                <a:latin typeface="Work Sans" pitchFamily="2" charset="0"/>
                <a:cs typeface="Arial"/>
              </a:rPr>
              <a:t>2023</a:t>
            </a:r>
            <a:endParaRPr sz="1200" dirty="0">
              <a:latin typeface="Work Sans" pitchFamily="2" charset="0"/>
              <a:cs typeface="Arial"/>
            </a:endParaRPr>
          </a:p>
        </p:txBody>
      </p:sp>
      <p:pic>
        <p:nvPicPr>
          <p:cNvPr id="12" name="Picture 11" descr="A close-up of a logo&#10;&#10;Description automatically generated">
            <a:extLst>
              <a:ext uri="{FF2B5EF4-FFF2-40B4-BE49-F238E27FC236}">
                <a16:creationId xmlns:a16="http://schemas.microsoft.com/office/drawing/2014/main" id="{CF6D6B1E-ECF8-8468-491C-5FAECEE867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8527" y="6241928"/>
            <a:ext cx="886631" cy="601136"/>
          </a:xfrm>
          <a:prstGeom prst="rect">
            <a:avLst/>
          </a:prstGeom>
        </p:spPr>
      </p:pic>
    </p:spTree>
    <p:extLst>
      <p:ext uri="{BB962C8B-B14F-4D97-AF65-F5344CB8AC3E}">
        <p14:creationId xmlns:p14="http://schemas.microsoft.com/office/powerpoint/2010/main" val="2968020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32453-036C-320B-ED14-FB376C701C95}"/>
            </a:ext>
          </a:extLst>
        </p:cNvPr>
        <p:cNvGrpSpPr/>
        <p:nvPr/>
      </p:nvGrpSpPr>
      <p:grpSpPr>
        <a:xfrm>
          <a:off x="0" y="0"/>
          <a:ext cx="0" cy="0"/>
          <a:chOff x="0" y="0"/>
          <a:chExt cx="0" cy="0"/>
        </a:xfrm>
      </p:grpSpPr>
      <p:sp>
        <p:nvSpPr>
          <p:cNvPr id="6" name="object 16">
            <a:extLst>
              <a:ext uri="{FF2B5EF4-FFF2-40B4-BE49-F238E27FC236}">
                <a16:creationId xmlns:a16="http://schemas.microsoft.com/office/drawing/2014/main" id="{E29DC495-AF37-8800-E3F4-858ACB82EB94}"/>
              </a:ext>
            </a:extLst>
          </p:cNvPr>
          <p:cNvSpPr txBox="1">
            <a:spLocks/>
          </p:cNvSpPr>
          <p:nvPr/>
        </p:nvSpPr>
        <p:spPr>
          <a:xfrm>
            <a:off x="545466" y="261209"/>
            <a:ext cx="11132311" cy="450829"/>
          </a:xfrm>
          <a:prstGeom prst="rect">
            <a:avLst/>
          </a:prstGeom>
        </p:spPr>
        <p:txBody>
          <a:bodyPr vert="horz" wrap="square" lIns="0" tIns="6032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225" marR="5080">
              <a:lnSpc>
                <a:spcPts val="3030"/>
              </a:lnSpc>
              <a:spcBef>
                <a:spcPts val="475"/>
              </a:spcBef>
            </a:pPr>
            <a:r>
              <a:rPr lang="en-GB" sz="3200" b="1" spc="-5">
                <a:latin typeface="Montserrat" panose="00000500000000000000" pitchFamily="50" charset="0"/>
                <a:sym typeface="Arial"/>
              </a:rPr>
              <a:t>Sales by segments </a:t>
            </a:r>
            <a:r>
              <a:rPr lang="en-GB" sz="3200" b="1" spc="-5" err="1">
                <a:latin typeface="Montserrat" panose="00000500000000000000" pitchFamily="50" charset="0"/>
                <a:sym typeface="Arial"/>
              </a:rPr>
              <a:t>i</a:t>
            </a:r>
            <a:r>
              <a:rPr lang="ro-RO" sz="3200" b="1" spc="-5">
                <a:latin typeface="Montserrat" panose="00000500000000000000" pitchFamily="50" charset="0"/>
                <a:sym typeface="Arial"/>
              </a:rPr>
              <a:t>n 2023</a:t>
            </a:r>
            <a:endParaRPr lang="en-US" sz="3200" b="1" spc="-5">
              <a:latin typeface="Montserrat" panose="00000500000000000000" pitchFamily="50" charset="0"/>
            </a:endParaRPr>
          </a:p>
        </p:txBody>
      </p:sp>
      <p:sp>
        <p:nvSpPr>
          <p:cNvPr id="15" name="TextBox 14">
            <a:extLst>
              <a:ext uri="{FF2B5EF4-FFF2-40B4-BE49-F238E27FC236}">
                <a16:creationId xmlns:a16="http://schemas.microsoft.com/office/drawing/2014/main" id="{1A32ADC2-543C-67B4-CBAA-B17579B13878}"/>
              </a:ext>
            </a:extLst>
          </p:cNvPr>
          <p:cNvSpPr txBox="1"/>
          <p:nvPr/>
        </p:nvSpPr>
        <p:spPr>
          <a:xfrm>
            <a:off x="7069803" y="1608206"/>
            <a:ext cx="4444756" cy="1015663"/>
          </a:xfrm>
          <a:prstGeom prst="rect">
            <a:avLst/>
          </a:prstGeom>
          <a:noFill/>
        </p:spPr>
        <p:txBody>
          <a:bodyPr wrap="square">
            <a:spAutoFit/>
          </a:bodyPr>
          <a:lstStyle/>
          <a:p>
            <a:pPr algn="just"/>
            <a:r>
              <a:rPr lang="en-GB" sz="1200" b="1" dirty="0">
                <a:latin typeface="Work Sans" pitchFamily="2" charset="0"/>
                <a:cs typeface="Arial"/>
              </a:rPr>
              <a:t>Distribution revenues growth of </a:t>
            </a:r>
            <a:r>
              <a:rPr lang="ro-RO" sz="1200" b="1" dirty="0">
                <a:latin typeface="Work Sans" pitchFamily="2" charset="0"/>
                <a:cs typeface="Arial"/>
              </a:rPr>
              <a:t>14</a:t>
            </a:r>
            <a:r>
              <a:rPr lang="en-GB" sz="1200" b="1" dirty="0">
                <a:latin typeface="Work Sans" pitchFamily="2" charset="0"/>
                <a:cs typeface="Arial"/>
              </a:rPr>
              <a:t>%</a:t>
            </a:r>
            <a:r>
              <a:rPr lang="en-GB" sz="1200" dirty="0">
                <a:latin typeface="Work Sans" pitchFamily="2" charset="0"/>
                <a:cs typeface="Arial"/>
              </a:rPr>
              <a:t> in</a:t>
            </a:r>
            <a:r>
              <a:rPr lang="ro-RO" sz="1200" dirty="0">
                <a:latin typeface="Work Sans" pitchFamily="2" charset="0"/>
                <a:cs typeface="Arial"/>
              </a:rPr>
              <a:t> </a:t>
            </a:r>
            <a:r>
              <a:rPr lang="en-GB" sz="1200" dirty="0">
                <a:latin typeface="Work Sans" pitchFamily="2" charset="0"/>
                <a:cs typeface="Arial"/>
              </a:rPr>
              <a:t>2023 compared to 2022, mainly attributed to the organic growth of this business line across </a:t>
            </a:r>
            <a:r>
              <a:rPr lang="ro-RO" sz="1200" dirty="0">
                <a:latin typeface="Work Sans" pitchFamily="2" charset="0"/>
                <a:cs typeface="Arial"/>
              </a:rPr>
              <a:t>the</a:t>
            </a:r>
            <a:r>
              <a:rPr lang="en-GB" sz="1200" dirty="0">
                <a:latin typeface="Work Sans" pitchFamily="2" charset="0"/>
                <a:cs typeface="Arial"/>
              </a:rPr>
              <a:t> three sales channels: traditional by </a:t>
            </a:r>
            <a:r>
              <a:rPr lang="ro-RO" sz="1200" dirty="0">
                <a:latin typeface="Work Sans" pitchFamily="2" charset="0"/>
                <a:cs typeface="Arial"/>
              </a:rPr>
              <a:t>24</a:t>
            </a:r>
            <a:r>
              <a:rPr lang="en-GB" sz="1200" dirty="0">
                <a:latin typeface="Work Sans" pitchFamily="2" charset="0"/>
                <a:cs typeface="Arial"/>
              </a:rPr>
              <a:t>%; </a:t>
            </a:r>
            <a:r>
              <a:rPr lang="en-GB" sz="1200" dirty="0" err="1">
                <a:latin typeface="Work Sans" pitchFamily="2" charset="0"/>
                <a:cs typeface="Arial"/>
              </a:rPr>
              <a:t>HoReCa</a:t>
            </a:r>
            <a:r>
              <a:rPr lang="en-GB" sz="1200" dirty="0">
                <a:latin typeface="Work Sans" pitchFamily="2" charset="0"/>
                <a:cs typeface="Arial"/>
              </a:rPr>
              <a:t> by </a:t>
            </a:r>
            <a:r>
              <a:rPr lang="ro-RO" sz="1200" dirty="0">
                <a:latin typeface="Work Sans" pitchFamily="2" charset="0"/>
                <a:cs typeface="Arial"/>
              </a:rPr>
              <a:t>15</a:t>
            </a:r>
            <a:r>
              <a:rPr lang="en-GB" sz="1200" dirty="0">
                <a:latin typeface="Work Sans" pitchFamily="2" charset="0"/>
                <a:cs typeface="Arial"/>
              </a:rPr>
              <a:t>%, and gas stations and convenience stores by </a:t>
            </a:r>
            <a:r>
              <a:rPr lang="ro-RO" sz="1200" dirty="0">
                <a:latin typeface="Work Sans" pitchFamily="2" charset="0"/>
                <a:cs typeface="Arial"/>
              </a:rPr>
              <a:t>16</a:t>
            </a:r>
            <a:r>
              <a:rPr lang="en-GB" sz="1200" dirty="0">
                <a:latin typeface="Work Sans" pitchFamily="2" charset="0"/>
                <a:cs typeface="Arial"/>
              </a:rPr>
              <a:t>%.</a:t>
            </a:r>
          </a:p>
        </p:txBody>
      </p:sp>
      <p:sp>
        <p:nvSpPr>
          <p:cNvPr id="17" name="TextBox 16">
            <a:extLst>
              <a:ext uri="{FF2B5EF4-FFF2-40B4-BE49-F238E27FC236}">
                <a16:creationId xmlns:a16="http://schemas.microsoft.com/office/drawing/2014/main" id="{261787E2-DE72-158C-1D93-898F96E15FFA}"/>
              </a:ext>
            </a:extLst>
          </p:cNvPr>
          <p:cNvSpPr txBox="1"/>
          <p:nvPr/>
        </p:nvSpPr>
        <p:spPr>
          <a:xfrm>
            <a:off x="7069803" y="3491666"/>
            <a:ext cx="4373669" cy="830997"/>
          </a:xfrm>
          <a:prstGeom prst="rect">
            <a:avLst/>
          </a:prstGeom>
          <a:noFill/>
        </p:spPr>
        <p:txBody>
          <a:bodyPr wrap="square">
            <a:spAutoFit/>
          </a:bodyPr>
          <a:lstStyle/>
          <a:p>
            <a:pPr algn="just"/>
            <a:r>
              <a:rPr lang="en-GB" sz="1200" b="1" dirty="0">
                <a:latin typeface="Work Sans" panose="00000500000000000000" pitchFamily="50" charset="0"/>
                <a:cs typeface="Arial"/>
              </a:rPr>
              <a:t>Revenues from logistics services increased by </a:t>
            </a:r>
            <a:r>
              <a:rPr lang="ro-RO" sz="1200" b="1" dirty="0">
                <a:latin typeface="Work Sans" panose="00000500000000000000" pitchFamily="50" charset="0"/>
                <a:cs typeface="Arial"/>
              </a:rPr>
              <a:t>11</a:t>
            </a:r>
            <a:r>
              <a:rPr lang="en-GB" sz="1200" b="1" dirty="0">
                <a:latin typeface="Work Sans" panose="00000500000000000000" pitchFamily="50" charset="0"/>
                <a:cs typeface="Arial"/>
              </a:rPr>
              <a:t>% </a:t>
            </a:r>
            <a:r>
              <a:rPr lang="en-GB" sz="1200" dirty="0">
                <a:latin typeface="Work Sans" panose="00000500000000000000" pitchFamily="50" charset="0"/>
                <a:cs typeface="Arial"/>
              </a:rPr>
              <a:t>compared to 2022 as a result of tariff indexing and the increase in volumes for existing clients, as well as new clients such as Hama.</a:t>
            </a:r>
            <a:endParaRPr lang="en-GB" sz="1200" dirty="0">
              <a:latin typeface="Work Sans" pitchFamily="2" charset="0"/>
              <a:cs typeface="Arial"/>
            </a:endParaRPr>
          </a:p>
        </p:txBody>
      </p:sp>
      <p:sp>
        <p:nvSpPr>
          <p:cNvPr id="19" name="TextBox 18">
            <a:extLst>
              <a:ext uri="{FF2B5EF4-FFF2-40B4-BE49-F238E27FC236}">
                <a16:creationId xmlns:a16="http://schemas.microsoft.com/office/drawing/2014/main" id="{DD3C7D7E-4C32-BCF0-A16E-705D7CCA41B4}"/>
              </a:ext>
            </a:extLst>
          </p:cNvPr>
          <p:cNvSpPr txBox="1"/>
          <p:nvPr/>
        </p:nvSpPr>
        <p:spPr>
          <a:xfrm>
            <a:off x="7140143" y="5006617"/>
            <a:ext cx="4444756" cy="646331"/>
          </a:xfrm>
          <a:prstGeom prst="rect">
            <a:avLst/>
          </a:prstGeom>
          <a:noFill/>
        </p:spPr>
        <p:txBody>
          <a:bodyPr wrap="square">
            <a:spAutoFit/>
          </a:bodyPr>
          <a:lstStyle/>
          <a:p>
            <a:pPr algn="just"/>
            <a:r>
              <a:rPr lang="en-GB" sz="1200" b="1" dirty="0">
                <a:latin typeface="Work Sans" panose="00000500000000000000" pitchFamily="50" charset="0"/>
                <a:cs typeface="Arial"/>
                <a:sym typeface="Arial"/>
              </a:rPr>
              <a:t>Transportation service revenues decreased by 4% </a:t>
            </a:r>
            <a:r>
              <a:rPr lang="en-GB" sz="1200" dirty="0">
                <a:latin typeface="Work Sans" panose="00000500000000000000" pitchFamily="50" charset="0"/>
                <a:cs typeface="Arial"/>
                <a:sym typeface="Arial"/>
              </a:rPr>
              <a:t>compared to 2022 due to a decrease in the number of </a:t>
            </a:r>
            <a:r>
              <a:rPr lang="en-GB" sz="1200" dirty="0" err="1">
                <a:latin typeface="Work Sans" panose="00000500000000000000" pitchFamily="50" charset="0"/>
                <a:cs typeface="Arial"/>
                <a:sym typeface="Arial"/>
              </a:rPr>
              <a:t>kilometers</a:t>
            </a:r>
            <a:r>
              <a:rPr lang="en-GB" sz="1200" dirty="0">
                <a:latin typeface="Work Sans" panose="00000500000000000000" pitchFamily="50" charset="0"/>
                <a:cs typeface="Arial"/>
                <a:sym typeface="Arial"/>
              </a:rPr>
              <a:t>.</a:t>
            </a:r>
            <a:endParaRPr lang="en-GB" sz="1300" b="1" dirty="0">
              <a:latin typeface="Work Sans" panose="00000500000000000000" pitchFamily="50" charset="0"/>
              <a:cs typeface="Arial"/>
            </a:endParaRPr>
          </a:p>
        </p:txBody>
      </p:sp>
      <p:sp>
        <p:nvSpPr>
          <p:cNvPr id="2" name="Rectangle: Rounded Corners 1">
            <a:extLst>
              <a:ext uri="{FF2B5EF4-FFF2-40B4-BE49-F238E27FC236}">
                <a16:creationId xmlns:a16="http://schemas.microsoft.com/office/drawing/2014/main" id="{49294348-7889-D955-F00A-8FC94FF9CF19}"/>
              </a:ext>
            </a:extLst>
          </p:cNvPr>
          <p:cNvSpPr/>
          <p:nvPr/>
        </p:nvSpPr>
        <p:spPr>
          <a:xfrm>
            <a:off x="7105315" y="1094970"/>
            <a:ext cx="4248006" cy="488893"/>
          </a:xfrm>
          <a:prstGeom prst="roundRect">
            <a:avLst>
              <a:gd name="adj" fmla="val 50000"/>
            </a:avLst>
          </a:prstGeom>
          <a:gradFill>
            <a:gsLst>
              <a:gs pos="0">
                <a:srgbClr val="FBA659"/>
              </a:gs>
              <a:gs pos="79000">
                <a:srgbClr val="F8C4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spcBef>
                <a:spcPts val="0"/>
              </a:spcBef>
              <a:spcAft>
                <a:spcPts val="0"/>
              </a:spcAft>
              <a:buNone/>
            </a:pPr>
            <a:r>
              <a:rPr lang="en-US" sz="1800" b="1">
                <a:solidFill>
                  <a:schemeClr val="tx1"/>
                </a:solidFill>
                <a:latin typeface="Montserrat" panose="00000500000000000000" pitchFamily="2" charset="0"/>
                <a:ea typeface="Arial"/>
                <a:cs typeface="Arial"/>
                <a:sym typeface="Arial"/>
              </a:rPr>
              <a:t>DISTRIBUTION</a:t>
            </a:r>
            <a:endParaRPr lang="en-US">
              <a:solidFill>
                <a:schemeClr val="tx1"/>
              </a:solidFill>
              <a:latin typeface="Montserrat" panose="00000500000000000000" pitchFamily="2" charset="0"/>
            </a:endParaRPr>
          </a:p>
        </p:txBody>
      </p:sp>
      <p:sp>
        <p:nvSpPr>
          <p:cNvPr id="3" name="Rectangle: Rounded Corners 2">
            <a:extLst>
              <a:ext uri="{FF2B5EF4-FFF2-40B4-BE49-F238E27FC236}">
                <a16:creationId xmlns:a16="http://schemas.microsoft.com/office/drawing/2014/main" id="{58FEFC3C-E5AD-EA07-427B-ABD1882ACA40}"/>
              </a:ext>
            </a:extLst>
          </p:cNvPr>
          <p:cNvSpPr/>
          <p:nvPr/>
        </p:nvSpPr>
        <p:spPr>
          <a:xfrm>
            <a:off x="7105315" y="2975591"/>
            <a:ext cx="4248006" cy="488893"/>
          </a:xfrm>
          <a:prstGeom prst="roundRect">
            <a:avLst>
              <a:gd name="adj" fmla="val 50000"/>
            </a:avLst>
          </a:prstGeom>
          <a:gradFill>
            <a:gsLst>
              <a:gs pos="0">
                <a:srgbClr val="FBA659"/>
              </a:gs>
              <a:gs pos="79000">
                <a:srgbClr val="F8C4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latin typeface="Montserrat" panose="00000500000000000000" pitchFamily="2" charset="0"/>
                <a:cs typeface="Arial"/>
                <a:sym typeface="Arial"/>
              </a:rPr>
              <a:t>LOGISTICS</a:t>
            </a:r>
            <a:endParaRPr lang="en-GB" b="1">
              <a:solidFill>
                <a:schemeClr val="tx1"/>
              </a:solidFill>
              <a:latin typeface="Montserrat" panose="00000500000000000000" pitchFamily="2" charset="0"/>
              <a:cs typeface="Arial"/>
            </a:endParaRPr>
          </a:p>
        </p:txBody>
      </p:sp>
      <p:sp>
        <p:nvSpPr>
          <p:cNvPr id="5" name="Rectangle: Rounded Corners 4">
            <a:extLst>
              <a:ext uri="{FF2B5EF4-FFF2-40B4-BE49-F238E27FC236}">
                <a16:creationId xmlns:a16="http://schemas.microsoft.com/office/drawing/2014/main" id="{FB999049-F057-768B-6F8F-2ADBCE7E4A5A}"/>
              </a:ext>
            </a:extLst>
          </p:cNvPr>
          <p:cNvSpPr/>
          <p:nvPr/>
        </p:nvSpPr>
        <p:spPr>
          <a:xfrm>
            <a:off x="7105315" y="4435953"/>
            <a:ext cx="4248006" cy="488893"/>
          </a:xfrm>
          <a:prstGeom prst="roundRect">
            <a:avLst>
              <a:gd name="adj" fmla="val 50000"/>
            </a:avLst>
          </a:prstGeom>
          <a:gradFill>
            <a:gsLst>
              <a:gs pos="0">
                <a:srgbClr val="FBA659"/>
              </a:gs>
              <a:gs pos="79000">
                <a:srgbClr val="F8C4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spcBef>
                <a:spcPts val="0"/>
              </a:spcBef>
              <a:spcAft>
                <a:spcPts val="0"/>
              </a:spcAft>
              <a:buNone/>
            </a:pPr>
            <a:r>
              <a:rPr lang="en-GB" b="1">
                <a:solidFill>
                  <a:schemeClr val="tx1"/>
                </a:solidFill>
                <a:latin typeface="Montserrat" panose="00000500000000000000" pitchFamily="2" charset="0"/>
                <a:cs typeface="Arial"/>
                <a:sym typeface="Arial"/>
              </a:rPr>
              <a:t>TRANSPORT</a:t>
            </a:r>
            <a:endParaRPr lang="en-GB" b="1">
              <a:solidFill>
                <a:schemeClr val="tx1"/>
              </a:solidFill>
              <a:latin typeface="Montserrat" panose="00000500000000000000" pitchFamily="2" charset="0"/>
              <a:cs typeface="Arial"/>
            </a:endParaRPr>
          </a:p>
        </p:txBody>
      </p:sp>
      <p:grpSp>
        <p:nvGrpSpPr>
          <p:cNvPr id="7" name="Group 6">
            <a:extLst>
              <a:ext uri="{FF2B5EF4-FFF2-40B4-BE49-F238E27FC236}">
                <a16:creationId xmlns:a16="http://schemas.microsoft.com/office/drawing/2014/main" id="{A30E5C90-BE3C-91B0-C90B-8CCB169ECE15}"/>
              </a:ext>
            </a:extLst>
          </p:cNvPr>
          <p:cNvGrpSpPr/>
          <p:nvPr/>
        </p:nvGrpSpPr>
        <p:grpSpPr>
          <a:xfrm>
            <a:off x="4649499" y="1446749"/>
            <a:ext cx="1219261" cy="1179895"/>
            <a:chOff x="7213006" y="2528117"/>
            <a:chExt cx="1865637" cy="1865637"/>
          </a:xfrm>
        </p:grpSpPr>
        <p:sp>
          <p:nvSpPr>
            <p:cNvPr id="12" name="Freeform 9">
              <a:extLst>
                <a:ext uri="{FF2B5EF4-FFF2-40B4-BE49-F238E27FC236}">
                  <a16:creationId xmlns:a16="http://schemas.microsoft.com/office/drawing/2014/main" id="{EB93B248-0D54-3304-50F5-498114A57D13}"/>
                </a:ext>
              </a:extLst>
            </p:cNvPr>
            <p:cNvSpPr>
              <a:spLocks/>
            </p:cNvSpPr>
            <p:nvPr/>
          </p:nvSpPr>
          <p:spPr bwMode="auto">
            <a:xfrm>
              <a:off x="7213006" y="2528117"/>
              <a:ext cx="1865637" cy="1865637"/>
            </a:xfrm>
            <a:custGeom>
              <a:avLst/>
              <a:gdLst>
                <a:gd name="T0" fmla="*/ 621 w 628"/>
                <a:gd name="T1" fmla="*/ 301 h 627"/>
                <a:gd name="T2" fmla="*/ 621 w 628"/>
                <a:gd name="T3" fmla="*/ 326 h 627"/>
                <a:gd name="T4" fmla="*/ 327 w 628"/>
                <a:gd name="T5" fmla="*/ 621 h 627"/>
                <a:gd name="T6" fmla="*/ 302 w 628"/>
                <a:gd name="T7" fmla="*/ 621 h 627"/>
                <a:gd name="T8" fmla="*/ 7 w 628"/>
                <a:gd name="T9" fmla="*/ 326 h 627"/>
                <a:gd name="T10" fmla="*/ 7 w 628"/>
                <a:gd name="T11" fmla="*/ 301 h 627"/>
                <a:gd name="T12" fmla="*/ 302 w 628"/>
                <a:gd name="T13" fmla="*/ 7 h 627"/>
                <a:gd name="T14" fmla="*/ 327 w 628"/>
                <a:gd name="T15" fmla="*/ 7 h 627"/>
                <a:gd name="T16" fmla="*/ 621 w 628"/>
                <a:gd name="T17" fmla="*/ 301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8" h="627">
                  <a:moveTo>
                    <a:pt x="621" y="301"/>
                  </a:moveTo>
                  <a:cubicBezTo>
                    <a:pt x="628" y="308"/>
                    <a:pt x="628" y="319"/>
                    <a:pt x="621" y="326"/>
                  </a:cubicBezTo>
                  <a:cubicBezTo>
                    <a:pt x="327" y="621"/>
                    <a:pt x="327" y="621"/>
                    <a:pt x="327" y="621"/>
                  </a:cubicBezTo>
                  <a:cubicBezTo>
                    <a:pt x="320" y="627"/>
                    <a:pt x="309" y="627"/>
                    <a:pt x="302" y="621"/>
                  </a:cubicBezTo>
                  <a:cubicBezTo>
                    <a:pt x="7" y="326"/>
                    <a:pt x="7" y="326"/>
                    <a:pt x="7" y="326"/>
                  </a:cubicBezTo>
                  <a:cubicBezTo>
                    <a:pt x="0" y="319"/>
                    <a:pt x="0" y="308"/>
                    <a:pt x="7" y="301"/>
                  </a:cubicBezTo>
                  <a:cubicBezTo>
                    <a:pt x="302" y="7"/>
                    <a:pt x="302" y="7"/>
                    <a:pt x="302" y="7"/>
                  </a:cubicBezTo>
                  <a:cubicBezTo>
                    <a:pt x="309" y="0"/>
                    <a:pt x="320" y="0"/>
                    <a:pt x="327" y="7"/>
                  </a:cubicBezTo>
                  <a:lnTo>
                    <a:pt x="621" y="30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1">
              <a:extLst>
                <a:ext uri="{FF2B5EF4-FFF2-40B4-BE49-F238E27FC236}">
                  <a16:creationId xmlns:a16="http://schemas.microsoft.com/office/drawing/2014/main" id="{4C6E41CD-ED65-DAB7-FF52-CA845E98CB02}"/>
                </a:ext>
              </a:extLst>
            </p:cNvPr>
            <p:cNvSpPr>
              <a:spLocks noEditPoints="1"/>
            </p:cNvSpPr>
            <p:nvPr/>
          </p:nvSpPr>
          <p:spPr bwMode="auto">
            <a:xfrm>
              <a:off x="7468491" y="2771719"/>
              <a:ext cx="1360608" cy="1360608"/>
            </a:xfrm>
            <a:custGeom>
              <a:avLst/>
              <a:gdLst>
                <a:gd name="T0" fmla="*/ 96 w 458"/>
                <a:gd name="T1" fmla="*/ 126 h 457"/>
                <a:gd name="T2" fmla="*/ 147 w 458"/>
                <a:gd name="T3" fmla="*/ 76 h 457"/>
                <a:gd name="T4" fmla="*/ 145 w 458"/>
                <a:gd name="T5" fmla="*/ 380 h 457"/>
                <a:gd name="T6" fmla="*/ 111 w 458"/>
                <a:gd name="T7" fmla="*/ 346 h 457"/>
                <a:gd name="T8" fmla="*/ 128 w 458"/>
                <a:gd name="T9" fmla="*/ 363 h 457"/>
                <a:gd name="T10" fmla="*/ 113 w 458"/>
                <a:gd name="T11" fmla="*/ 110 h 457"/>
                <a:gd name="T12" fmla="*/ 130 w 458"/>
                <a:gd name="T13" fmla="*/ 93 h 457"/>
                <a:gd name="T14" fmla="*/ 196 w 458"/>
                <a:gd name="T15" fmla="*/ 431 h 457"/>
                <a:gd name="T16" fmla="*/ 181 w 458"/>
                <a:gd name="T17" fmla="*/ 42 h 457"/>
                <a:gd name="T18" fmla="*/ 198 w 458"/>
                <a:gd name="T19" fmla="*/ 25 h 457"/>
                <a:gd name="T20" fmla="*/ 162 w 458"/>
                <a:gd name="T21" fmla="*/ 397 h 457"/>
                <a:gd name="T22" fmla="*/ 164 w 458"/>
                <a:gd name="T23" fmla="*/ 59 h 457"/>
                <a:gd name="T24" fmla="*/ 179 w 458"/>
                <a:gd name="T25" fmla="*/ 414 h 457"/>
                <a:gd name="T26" fmla="*/ 10 w 458"/>
                <a:gd name="T27" fmla="*/ 245 h 457"/>
                <a:gd name="T28" fmla="*/ 28 w 458"/>
                <a:gd name="T29" fmla="*/ 194 h 457"/>
                <a:gd name="T30" fmla="*/ 225 w 458"/>
                <a:gd name="T31" fmla="*/ 451 h 457"/>
                <a:gd name="T32" fmla="*/ 39 w 458"/>
                <a:gd name="T33" fmla="*/ 266 h 457"/>
                <a:gd name="T34" fmla="*/ 107 w 458"/>
                <a:gd name="T35" fmla="*/ 334 h 457"/>
                <a:gd name="T36" fmla="*/ 1 w 458"/>
                <a:gd name="T37" fmla="*/ 235 h 457"/>
                <a:gd name="T38" fmla="*/ 452 w 458"/>
                <a:gd name="T39" fmla="*/ 216 h 457"/>
                <a:gd name="T40" fmla="*/ 11 w 458"/>
                <a:gd name="T41" fmla="*/ 211 h 457"/>
                <a:gd name="T42" fmla="*/ 77 w 458"/>
                <a:gd name="T43" fmla="*/ 312 h 457"/>
                <a:gd name="T44" fmla="*/ 79 w 458"/>
                <a:gd name="T45" fmla="*/ 143 h 457"/>
                <a:gd name="T46" fmla="*/ 62 w 458"/>
                <a:gd name="T47" fmla="*/ 160 h 457"/>
                <a:gd name="T48" fmla="*/ 43 w 458"/>
                <a:gd name="T49" fmla="*/ 278 h 457"/>
                <a:gd name="T50" fmla="*/ 60 w 458"/>
                <a:gd name="T51" fmla="*/ 295 h 457"/>
                <a:gd name="T52" fmla="*/ 45 w 458"/>
                <a:gd name="T53" fmla="*/ 177 h 457"/>
                <a:gd name="T54" fmla="*/ 405 w 458"/>
                <a:gd name="T55" fmla="*/ 178 h 457"/>
                <a:gd name="T56" fmla="*/ 354 w 458"/>
                <a:gd name="T57" fmla="*/ 127 h 457"/>
                <a:gd name="T58" fmla="*/ 335 w 458"/>
                <a:gd name="T59" fmla="*/ 349 h 457"/>
                <a:gd name="T60" fmla="*/ 371 w 458"/>
                <a:gd name="T61" fmla="*/ 144 h 457"/>
                <a:gd name="T62" fmla="*/ 337 w 458"/>
                <a:gd name="T63" fmla="*/ 110 h 457"/>
                <a:gd name="T64" fmla="*/ 386 w 458"/>
                <a:gd name="T65" fmla="*/ 298 h 457"/>
                <a:gd name="T66" fmla="*/ 352 w 458"/>
                <a:gd name="T67" fmla="*/ 332 h 457"/>
                <a:gd name="T68" fmla="*/ 369 w 458"/>
                <a:gd name="T69" fmla="*/ 315 h 457"/>
                <a:gd name="T70" fmla="*/ 422 w 458"/>
                <a:gd name="T71" fmla="*/ 195 h 457"/>
                <a:gd name="T72" fmla="*/ 437 w 458"/>
                <a:gd name="T73" fmla="*/ 248 h 457"/>
                <a:gd name="T74" fmla="*/ 454 w 458"/>
                <a:gd name="T75" fmla="*/ 219 h 457"/>
                <a:gd name="T76" fmla="*/ 458 w 458"/>
                <a:gd name="T77" fmla="*/ 229 h 457"/>
                <a:gd name="T78" fmla="*/ 392 w 458"/>
                <a:gd name="T79" fmla="*/ 157 h 457"/>
                <a:gd name="T80" fmla="*/ 412 w 458"/>
                <a:gd name="T81" fmla="*/ 273 h 457"/>
                <a:gd name="T82" fmla="*/ 429 w 458"/>
                <a:gd name="T83" fmla="*/ 256 h 457"/>
                <a:gd name="T84" fmla="*/ 257 w 458"/>
                <a:gd name="T85" fmla="*/ 21 h 457"/>
                <a:gd name="T86" fmla="*/ 223 w 458"/>
                <a:gd name="T87" fmla="*/ 8 h 457"/>
                <a:gd name="T88" fmla="*/ 255 w 458"/>
                <a:gd name="T89" fmla="*/ 438 h 457"/>
                <a:gd name="T90" fmla="*/ 329 w 458"/>
                <a:gd name="T91" fmla="*/ 102 h 457"/>
                <a:gd name="T92" fmla="*/ 272 w 458"/>
                <a:gd name="T93" fmla="*/ 421 h 457"/>
                <a:gd name="T94" fmla="*/ 234 w 458"/>
                <a:gd name="T95" fmla="*/ 451 h 457"/>
                <a:gd name="T96" fmla="*/ 235 w 458"/>
                <a:gd name="T97" fmla="*/ 450 h 457"/>
                <a:gd name="T98" fmla="*/ 235 w 458"/>
                <a:gd name="T99" fmla="*/ 8 h 457"/>
                <a:gd name="T100" fmla="*/ 269 w 458"/>
                <a:gd name="T101" fmla="*/ 42 h 457"/>
                <a:gd name="T102" fmla="*/ 318 w 458"/>
                <a:gd name="T103" fmla="*/ 366 h 457"/>
                <a:gd name="T104" fmla="*/ 303 w 458"/>
                <a:gd name="T105" fmla="*/ 76 h 457"/>
                <a:gd name="T106" fmla="*/ 286 w 458"/>
                <a:gd name="T107" fmla="*/ 59 h 457"/>
                <a:gd name="T108" fmla="*/ 285 w 458"/>
                <a:gd name="T109" fmla="*/ 400 h 457"/>
                <a:gd name="T110" fmla="*/ 301 w 458"/>
                <a:gd name="T111" fmla="*/ 383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8" h="457">
                  <a:moveTo>
                    <a:pt x="96" y="126"/>
                  </a:moveTo>
                  <a:cubicBezTo>
                    <a:pt x="100" y="131"/>
                    <a:pt x="100" y="131"/>
                    <a:pt x="100" y="131"/>
                  </a:cubicBezTo>
                  <a:cubicBezTo>
                    <a:pt x="109" y="122"/>
                    <a:pt x="109" y="122"/>
                    <a:pt x="109" y="122"/>
                  </a:cubicBezTo>
                  <a:cubicBezTo>
                    <a:pt x="105" y="118"/>
                    <a:pt x="105" y="118"/>
                    <a:pt x="105" y="118"/>
                  </a:cubicBezTo>
                  <a:lnTo>
                    <a:pt x="96" y="126"/>
                  </a:lnTo>
                  <a:close/>
                  <a:moveTo>
                    <a:pt x="147" y="76"/>
                  </a:moveTo>
                  <a:cubicBezTo>
                    <a:pt x="151" y="80"/>
                    <a:pt x="151" y="80"/>
                    <a:pt x="151" y="80"/>
                  </a:cubicBezTo>
                  <a:cubicBezTo>
                    <a:pt x="160" y="71"/>
                    <a:pt x="160" y="71"/>
                    <a:pt x="160" y="71"/>
                  </a:cubicBezTo>
                  <a:cubicBezTo>
                    <a:pt x="156" y="67"/>
                    <a:pt x="156" y="67"/>
                    <a:pt x="156" y="67"/>
                  </a:cubicBezTo>
                  <a:lnTo>
                    <a:pt x="147" y="76"/>
                  </a:lnTo>
                  <a:close/>
                  <a:moveTo>
                    <a:pt x="145" y="380"/>
                  </a:moveTo>
                  <a:cubicBezTo>
                    <a:pt x="154" y="389"/>
                    <a:pt x="154" y="389"/>
                    <a:pt x="154" y="389"/>
                  </a:cubicBezTo>
                  <a:cubicBezTo>
                    <a:pt x="158" y="385"/>
                    <a:pt x="158" y="385"/>
                    <a:pt x="158" y="385"/>
                  </a:cubicBezTo>
                  <a:cubicBezTo>
                    <a:pt x="150" y="376"/>
                    <a:pt x="150" y="376"/>
                    <a:pt x="150" y="376"/>
                  </a:cubicBezTo>
                  <a:lnTo>
                    <a:pt x="145" y="380"/>
                  </a:lnTo>
                  <a:close/>
                  <a:moveTo>
                    <a:pt x="111" y="346"/>
                  </a:moveTo>
                  <a:cubicBezTo>
                    <a:pt x="120" y="355"/>
                    <a:pt x="120" y="355"/>
                    <a:pt x="120" y="355"/>
                  </a:cubicBezTo>
                  <a:cubicBezTo>
                    <a:pt x="124" y="351"/>
                    <a:pt x="124" y="351"/>
                    <a:pt x="124" y="351"/>
                  </a:cubicBezTo>
                  <a:cubicBezTo>
                    <a:pt x="116" y="342"/>
                    <a:pt x="116" y="342"/>
                    <a:pt x="116" y="342"/>
                  </a:cubicBezTo>
                  <a:lnTo>
                    <a:pt x="111" y="346"/>
                  </a:lnTo>
                  <a:close/>
                  <a:moveTo>
                    <a:pt x="128" y="363"/>
                  </a:moveTo>
                  <a:cubicBezTo>
                    <a:pt x="137" y="372"/>
                    <a:pt x="137" y="372"/>
                    <a:pt x="137" y="372"/>
                  </a:cubicBezTo>
                  <a:cubicBezTo>
                    <a:pt x="141" y="368"/>
                    <a:pt x="141" y="368"/>
                    <a:pt x="141" y="368"/>
                  </a:cubicBezTo>
                  <a:cubicBezTo>
                    <a:pt x="133" y="359"/>
                    <a:pt x="133" y="359"/>
                    <a:pt x="133" y="359"/>
                  </a:cubicBezTo>
                  <a:lnTo>
                    <a:pt x="128" y="363"/>
                  </a:lnTo>
                  <a:close/>
                  <a:moveTo>
                    <a:pt x="113" y="110"/>
                  </a:moveTo>
                  <a:cubicBezTo>
                    <a:pt x="117" y="114"/>
                    <a:pt x="117" y="114"/>
                    <a:pt x="117" y="114"/>
                  </a:cubicBezTo>
                  <a:cubicBezTo>
                    <a:pt x="126" y="105"/>
                    <a:pt x="126" y="105"/>
                    <a:pt x="126" y="105"/>
                  </a:cubicBezTo>
                  <a:cubicBezTo>
                    <a:pt x="122" y="101"/>
                    <a:pt x="122" y="101"/>
                    <a:pt x="122" y="101"/>
                  </a:cubicBezTo>
                  <a:lnTo>
                    <a:pt x="113" y="110"/>
                  </a:lnTo>
                  <a:close/>
                  <a:moveTo>
                    <a:pt x="130" y="93"/>
                  </a:moveTo>
                  <a:cubicBezTo>
                    <a:pt x="134" y="97"/>
                    <a:pt x="134" y="97"/>
                    <a:pt x="134" y="97"/>
                  </a:cubicBezTo>
                  <a:cubicBezTo>
                    <a:pt x="143" y="88"/>
                    <a:pt x="143" y="88"/>
                    <a:pt x="143" y="88"/>
                  </a:cubicBezTo>
                  <a:cubicBezTo>
                    <a:pt x="139" y="84"/>
                    <a:pt x="139" y="84"/>
                    <a:pt x="139" y="84"/>
                  </a:cubicBezTo>
                  <a:lnTo>
                    <a:pt x="130" y="93"/>
                  </a:lnTo>
                  <a:close/>
                  <a:moveTo>
                    <a:pt x="196" y="431"/>
                  </a:moveTo>
                  <a:cubicBezTo>
                    <a:pt x="205" y="440"/>
                    <a:pt x="205" y="440"/>
                    <a:pt x="205" y="440"/>
                  </a:cubicBezTo>
                  <a:cubicBezTo>
                    <a:pt x="209" y="435"/>
                    <a:pt x="209" y="435"/>
                    <a:pt x="209" y="435"/>
                  </a:cubicBezTo>
                  <a:cubicBezTo>
                    <a:pt x="200" y="427"/>
                    <a:pt x="200" y="427"/>
                    <a:pt x="200" y="427"/>
                  </a:cubicBezTo>
                  <a:lnTo>
                    <a:pt x="196" y="431"/>
                  </a:lnTo>
                  <a:close/>
                  <a:moveTo>
                    <a:pt x="181" y="42"/>
                  </a:moveTo>
                  <a:cubicBezTo>
                    <a:pt x="185" y="46"/>
                    <a:pt x="185" y="46"/>
                    <a:pt x="185" y="46"/>
                  </a:cubicBezTo>
                  <a:cubicBezTo>
                    <a:pt x="194" y="37"/>
                    <a:pt x="194" y="37"/>
                    <a:pt x="194" y="37"/>
                  </a:cubicBezTo>
                  <a:cubicBezTo>
                    <a:pt x="190" y="33"/>
                    <a:pt x="190" y="33"/>
                    <a:pt x="190" y="33"/>
                  </a:cubicBezTo>
                  <a:lnTo>
                    <a:pt x="181" y="42"/>
                  </a:lnTo>
                  <a:close/>
                  <a:moveTo>
                    <a:pt x="198" y="25"/>
                  </a:moveTo>
                  <a:cubicBezTo>
                    <a:pt x="202" y="29"/>
                    <a:pt x="202" y="29"/>
                    <a:pt x="202" y="29"/>
                  </a:cubicBezTo>
                  <a:cubicBezTo>
                    <a:pt x="211" y="20"/>
                    <a:pt x="211" y="20"/>
                    <a:pt x="211" y="20"/>
                  </a:cubicBezTo>
                  <a:cubicBezTo>
                    <a:pt x="206" y="16"/>
                    <a:pt x="206" y="16"/>
                    <a:pt x="206" y="16"/>
                  </a:cubicBezTo>
                  <a:lnTo>
                    <a:pt x="198" y="25"/>
                  </a:lnTo>
                  <a:close/>
                  <a:moveTo>
                    <a:pt x="162" y="397"/>
                  </a:moveTo>
                  <a:cubicBezTo>
                    <a:pt x="171" y="406"/>
                    <a:pt x="171" y="406"/>
                    <a:pt x="171" y="406"/>
                  </a:cubicBezTo>
                  <a:cubicBezTo>
                    <a:pt x="175" y="401"/>
                    <a:pt x="175" y="401"/>
                    <a:pt x="175" y="401"/>
                  </a:cubicBezTo>
                  <a:cubicBezTo>
                    <a:pt x="166" y="393"/>
                    <a:pt x="166" y="393"/>
                    <a:pt x="166" y="393"/>
                  </a:cubicBezTo>
                  <a:lnTo>
                    <a:pt x="162" y="397"/>
                  </a:lnTo>
                  <a:close/>
                  <a:moveTo>
                    <a:pt x="164" y="59"/>
                  </a:moveTo>
                  <a:cubicBezTo>
                    <a:pt x="168" y="63"/>
                    <a:pt x="168" y="63"/>
                    <a:pt x="168" y="63"/>
                  </a:cubicBezTo>
                  <a:cubicBezTo>
                    <a:pt x="177" y="54"/>
                    <a:pt x="177" y="54"/>
                    <a:pt x="177" y="54"/>
                  </a:cubicBezTo>
                  <a:cubicBezTo>
                    <a:pt x="173" y="50"/>
                    <a:pt x="173" y="50"/>
                    <a:pt x="173" y="50"/>
                  </a:cubicBezTo>
                  <a:lnTo>
                    <a:pt x="164" y="59"/>
                  </a:lnTo>
                  <a:close/>
                  <a:moveTo>
                    <a:pt x="179" y="414"/>
                  </a:moveTo>
                  <a:cubicBezTo>
                    <a:pt x="188" y="423"/>
                    <a:pt x="188" y="423"/>
                    <a:pt x="188" y="423"/>
                  </a:cubicBezTo>
                  <a:cubicBezTo>
                    <a:pt x="192" y="418"/>
                    <a:pt x="192" y="418"/>
                    <a:pt x="192" y="418"/>
                  </a:cubicBezTo>
                  <a:cubicBezTo>
                    <a:pt x="183" y="410"/>
                    <a:pt x="183" y="410"/>
                    <a:pt x="183" y="410"/>
                  </a:cubicBezTo>
                  <a:lnTo>
                    <a:pt x="179" y="414"/>
                  </a:lnTo>
                  <a:close/>
                  <a:moveTo>
                    <a:pt x="10" y="245"/>
                  </a:moveTo>
                  <a:cubicBezTo>
                    <a:pt x="18" y="253"/>
                    <a:pt x="18" y="253"/>
                    <a:pt x="18" y="253"/>
                  </a:cubicBezTo>
                  <a:cubicBezTo>
                    <a:pt x="22" y="249"/>
                    <a:pt x="22" y="249"/>
                    <a:pt x="22" y="249"/>
                  </a:cubicBezTo>
                  <a:cubicBezTo>
                    <a:pt x="14" y="240"/>
                    <a:pt x="14" y="240"/>
                    <a:pt x="14" y="240"/>
                  </a:cubicBezTo>
                  <a:lnTo>
                    <a:pt x="10" y="245"/>
                  </a:lnTo>
                  <a:close/>
                  <a:moveTo>
                    <a:pt x="28" y="194"/>
                  </a:moveTo>
                  <a:cubicBezTo>
                    <a:pt x="33" y="199"/>
                    <a:pt x="33" y="199"/>
                    <a:pt x="33" y="199"/>
                  </a:cubicBezTo>
                  <a:cubicBezTo>
                    <a:pt x="41" y="190"/>
                    <a:pt x="41" y="190"/>
                    <a:pt x="41" y="190"/>
                  </a:cubicBezTo>
                  <a:cubicBezTo>
                    <a:pt x="37" y="186"/>
                    <a:pt x="37" y="186"/>
                    <a:pt x="37" y="186"/>
                  </a:cubicBezTo>
                  <a:lnTo>
                    <a:pt x="28" y="194"/>
                  </a:lnTo>
                  <a:close/>
                  <a:moveTo>
                    <a:pt x="217" y="444"/>
                  </a:moveTo>
                  <a:cubicBezTo>
                    <a:pt x="213" y="448"/>
                    <a:pt x="213" y="448"/>
                    <a:pt x="213" y="448"/>
                  </a:cubicBezTo>
                  <a:cubicBezTo>
                    <a:pt x="219" y="454"/>
                    <a:pt x="219" y="454"/>
                    <a:pt x="219" y="454"/>
                  </a:cubicBezTo>
                  <a:cubicBezTo>
                    <a:pt x="220" y="455"/>
                    <a:pt x="221" y="456"/>
                    <a:pt x="223" y="457"/>
                  </a:cubicBezTo>
                  <a:cubicBezTo>
                    <a:pt x="225" y="451"/>
                    <a:pt x="225" y="451"/>
                    <a:pt x="225" y="451"/>
                  </a:cubicBezTo>
                  <a:cubicBezTo>
                    <a:pt x="225" y="451"/>
                    <a:pt x="224" y="450"/>
                    <a:pt x="223" y="450"/>
                  </a:cubicBezTo>
                  <a:lnTo>
                    <a:pt x="217" y="444"/>
                  </a:lnTo>
                  <a:close/>
                  <a:moveTo>
                    <a:pt x="26" y="261"/>
                  </a:moveTo>
                  <a:cubicBezTo>
                    <a:pt x="35" y="270"/>
                    <a:pt x="35" y="270"/>
                    <a:pt x="35" y="270"/>
                  </a:cubicBezTo>
                  <a:cubicBezTo>
                    <a:pt x="39" y="266"/>
                    <a:pt x="39" y="266"/>
                    <a:pt x="39" y="266"/>
                  </a:cubicBezTo>
                  <a:cubicBezTo>
                    <a:pt x="31" y="257"/>
                    <a:pt x="31" y="257"/>
                    <a:pt x="31" y="257"/>
                  </a:cubicBezTo>
                  <a:lnTo>
                    <a:pt x="26" y="261"/>
                  </a:lnTo>
                  <a:close/>
                  <a:moveTo>
                    <a:pt x="94" y="329"/>
                  </a:moveTo>
                  <a:cubicBezTo>
                    <a:pt x="103" y="338"/>
                    <a:pt x="103" y="338"/>
                    <a:pt x="103" y="338"/>
                  </a:cubicBezTo>
                  <a:cubicBezTo>
                    <a:pt x="107" y="334"/>
                    <a:pt x="107" y="334"/>
                    <a:pt x="107" y="334"/>
                  </a:cubicBezTo>
                  <a:cubicBezTo>
                    <a:pt x="99" y="325"/>
                    <a:pt x="99" y="325"/>
                    <a:pt x="99" y="325"/>
                  </a:cubicBezTo>
                  <a:lnTo>
                    <a:pt x="94" y="329"/>
                  </a:lnTo>
                  <a:close/>
                  <a:moveTo>
                    <a:pt x="3" y="220"/>
                  </a:moveTo>
                  <a:cubicBezTo>
                    <a:pt x="1" y="223"/>
                    <a:pt x="0" y="226"/>
                    <a:pt x="0" y="229"/>
                  </a:cubicBezTo>
                  <a:cubicBezTo>
                    <a:pt x="0" y="231"/>
                    <a:pt x="0" y="233"/>
                    <a:pt x="1" y="235"/>
                  </a:cubicBezTo>
                  <a:cubicBezTo>
                    <a:pt x="7" y="232"/>
                    <a:pt x="7" y="232"/>
                    <a:pt x="7" y="232"/>
                  </a:cubicBezTo>
                  <a:cubicBezTo>
                    <a:pt x="6" y="231"/>
                    <a:pt x="6" y="230"/>
                    <a:pt x="6" y="229"/>
                  </a:cubicBezTo>
                  <a:cubicBezTo>
                    <a:pt x="6" y="227"/>
                    <a:pt x="6" y="225"/>
                    <a:pt x="7" y="224"/>
                  </a:cubicBezTo>
                  <a:lnTo>
                    <a:pt x="3" y="220"/>
                  </a:lnTo>
                  <a:close/>
                  <a:moveTo>
                    <a:pt x="452" y="216"/>
                  </a:moveTo>
                  <a:cubicBezTo>
                    <a:pt x="443" y="208"/>
                    <a:pt x="443" y="208"/>
                    <a:pt x="443" y="208"/>
                  </a:cubicBezTo>
                  <a:cubicBezTo>
                    <a:pt x="439" y="212"/>
                    <a:pt x="439" y="212"/>
                    <a:pt x="439" y="212"/>
                  </a:cubicBezTo>
                  <a:cubicBezTo>
                    <a:pt x="448" y="220"/>
                    <a:pt x="448" y="220"/>
                    <a:pt x="448" y="220"/>
                  </a:cubicBezTo>
                  <a:lnTo>
                    <a:pt x="452" y="216"/>
                  </a:lnTo>
                  <a:close/>
                  <a:moveTo>
                    <a:pt x="11" y="211"/>
                  </a:moveTo>
                  <a:cubicBezTo>
                    <a:pt x="16" y="216"/>
                    <a:pt x="16" y="216"/>
                    <a:pt x="16" y="216"/>
                  </a:cubicBezTo>
                  <a:cubicBezTo>
                    <a:pt x="24" y="207"/>
                    <a:pt x="24" y="207"/>
                    <a:pt x="24" y="207"/>
                  </a:cubicBezTo>
                  <a:cubicBezTo>
                    <a:pt x="20" y="203"/>
                    <a:pt x="20" y="203"/>
                    <a:pt x="20" y="203"/>
                  </a:cubicBezTo>
                  <a:lnTo>
                    <a:pt x="11" y="211"/>
                  </a:lnTo>
                  <a:close/>
                  <a:moveTo>
                    <a:pt x="77" y="312"/>
                  </a:moveTo>
                  <a:cubicBezTo>
                    <a:pt x="86" y="321"/>
                    <a:pt x="86" y="321"/>
                    <a:pt x="86" y="321"/>
                  </a:cubicBezTo>
                  <a:cubicBezTo>
                    <a:pt x="90" y="317"/>
                    <a:pt x="90" y="317"/>
                    <a:pt x="90" y="317"/>
                  </a:cubicBezTo>
                  <a:cubicBezTo>
                    <a:pt x="82" y="308"/>
                    <a:pt x="82" y="308"/>
                    <a:pt x="82" y="308"/>
                  </a:cubicBezTo>
                  <a:lnTo>
                    <a:pt x="77" y="312"/>
                  </a:lnTo>
                  <a:close/>
                  <a:moveTo>
                    <a:pt x="79" y="143"/>
                  </a:moveTo>
                  <a:cubicBezTo>
                    <a:pt x="83" y="148"/>
                    <a:pt x="83" y="148"/>
                    <a:pt x="83" y="148"/>
                  </a:cubicBezTo>
                  <a:cubicBezTo>
                    <a:pt x="92" y="139"/>
                    <a:pt x="92" y="139"/>
                    <a:pt x="92" y="139"/>
                  </a:cubicBezTo>
                  <a:cubicBezTo>
                    <a:pt x="88" y="135"/>
                    <a:pt x="88" y="135"/>
                    <a:pt x="88" y="135"/>
                  </a:cubicBezTo>
                  <a:lnTo>
                    <a:pt x="79" y="143"/>
                  </a:lnTo>
                  <a:close/>
                  <a:moveTo>
                    <a:pt x="62" y="160"/>
                  </a:moveTo>
                  <a:cubicBezTo>
                    <a:pt x="66" y="165"/>
                    <a:pt x="66" y="165"/>
                    <a:pt x="66" y="165"/>
                  </a:cubicBezTo>
                  <a:cubicBezTo>
                    <a:pt x="75" y="156"/>
                    <a:pt x="75" y="156"/>
                    <a:pt x="75" y="156"/>
                  </a:cubicBezTo>
                  <a:cubicBezTo>
                    <a:pt x="71" y="152"/>
                    <a:pt x="71" y="152"/>
                    <a:pt x="71" y="152"/>
                  </a:cubicBezTo>
                  <a:lnTo>
                    <a:pt x="62" y="160"/>
                  </a:lnTo>
                  <a:close/>
                  <a:moveTo>
                    <a:pt x="43" y="278"/>
                  </a:moveTo>
                  <a:cubicBezTo>
                    <a:pt x="52" y="287"/>
                    <a:pt x="52" y="287"/>
                    <a:pt x="52" y="287"/>
                  </a:cubicBezTo>
                  <a:cubicBezTo>
                    <a:pt x="56" y="283"/>
                    <a:pt x="56" y="283"/>
                    <a:pt x="56" y="283"/>
                  </a:cubicBezTo>
                  <a:cubicBezTo>
                    <a:pt x="48" y="274"/>
                    <a:pt x="48" y="274"/>
                    <a:pt x="48" y="274"/>
                  </a:cubicBezTo>
                  <a:lnTo>
                    <a:pt x="43" y="278"/>
                  </a:lnTo>
                  <a:close/>
                  <a:moveTo>
                    <a:pt x="60" y="295"/>
                  </a:moveTo>
                  <a:cubicBezTo>
                    <a:pt x="69" y="304"/>
                    <a:pt x="69" y="304"/>
                    <a:pt x="69" y="304"/>
                  </a:cubicBezTo>
                  <a:cubicBezTo>
                    <a:pt x="73" y="300"/>
                    <a:pt x="73" y="300"/>
                    <a:pt x="73" y="300"/>
                  </a:cubicBezTo>
                  <a:cubicBezTo>
                    <a:pt x="65" y="291"/>
                    <a:pt x="65" y="291"/>
                    <a:pt x="65" y="291"/>
                  </a:cubicBezTo>
                  <a:lnTo>
                    <a:pt x="60" y="295"/>
                  </a:lnTo>
                  <a:close/>
                  <a:moveTo>
                    <a:pt x="45" y="177"/>
                  </a:moveTo>
                  <a:cubicBezTo>
                    <a:pt x="49" y="182"/>
                    <a:pt x="49" y="182"/>
                    <a:pt x="49" y="182"/>
                  </a:cubicBezTo>
                  <a:cubicBezTo>
                    <a:pt x="58" y="173"/>
                    <a:pt x="58" y="173"/>
                    <a:pt x="58" y="173"/>
                  </a:cubicBezTo>
                  <a:cubicBezTo>
                    <a:pt x="54" y="169"/>
                    <a:pt x="54" y="169"/>
                    <a:pt x="54" y="169"/>
                  </a:cubicBezTo>
                  <a:lnTo>
                    <a:pt x="45" y="177"/>
                  </a:lnTo>
                  <a:close/>
                  <a:moveTo>
                    <a:pt x="405" y="178"/>
                  </a:moveTo>
                  <a:cubicBezTo>
                    <a:pt x="414" y="186"/>
                    <a:pt x="414" y="186"/>
                    <a:pt x="414" y="186"/>
                  </a:cubicBezTo>
                  <a:cubicBezTo>
                    <a:pt x="418" y="182"/>
                    <a:pt x="418" y="182"/>
                    <a:pt x="418" y="182"/>
                  </a:cubicBezTo>
                  <a:cubicBezTo>
                    <a:pt x="409" y="174"/>
                    <a:pt x="409" y="174"/>
                    <a:pt x="409" y="174"/>
                  </a:cubicBezTo>
                  <a:lnTo>
                    <a:pt x="405" y="178"/>
                  </a:lnTo>
                  <a:close/>
                  <a:moveTo>
                    <a:pt x="354" y="127"/>
                  </a:moveTo>
                  <a:cubicBezTo>
                    <a:pt x="363" y="136"/>
                    <a:pt x="363" y="136"/>
                    <a:pt x="363" y="136"/>
                  </a:cubicBezTo>
                  <a:cubicBezTo>
                    <a:pt x="367" y="131"/>
                    <a:pt x="367" y="131"/>
                    <a:pt x="367" y="131"/>
                  </a:cubicBezTo>
                  <a:cubicBezTo>
                    <a:pt x="358" y="123"/>
                    <a:pt x="358" y="123"/>
                    <a:pt x="358" y="123"/>
                  </a:cubicBezTo>
                  <a:lnTo>
                    <a:pt x="354" y="127"/>
                  </a:lnTo>
                  <a:close/>
                  <a:moveTo>
                    <a:pt x="335" y="349"/>
                  </a:moveTo>
                  <a:cubicBezTo>
                    <a:pt x="340" y="354"/>
                    <a:pt x="340" y="354"/>
                    <a:pt x="340" y="354"/>
                  </a:cubicBezTo>
                  <a:cubicBezTo>
                    <a:pt x="348" y="345"/>
                    <a:pt x="348" y="345"/>
                    <a:pt x="348" y="345"/>
                  </a:cubicBezTo>
                  <a:cubicBezTo>
                    <a:pt x="344" y="341"/>
                    <a:pt x="344" y="341"/>
                    <a:pt x="344" y="341"/>
                  </a:cubicBezTo>
                  <a:lnTo>
                    <a:pt x="335" y="349"/>
                  </a:lnTo>
                  <a:close/>
                  <a:moveTo>
                    <a:pt x="371" y="144"/>
                  </a:moveTo>
                  <a:cubicBezTo>
                    <a:pt x="380" y="153"/>
                    <a:pt x="380" y="153"/>
                    <a:pt x="380" y="153"/>
                  </a:cubicBezTo>
                  <a:cubicBezTo>
                    <a:pt x="384" y="148"/>
                    <a:pt x="384" y="148"/>
                    <a:pt x="384" y="148"/>
                  </a:cubicBezTo>
                  <a:cubicBezTo>
                    <a:pt x="375" y="140"/>
                    <a:pt x="375" y="140"/>
                    <a:pt x="375" y="140"/>
                  </a:cubicBezTo>
                  <a:lnTo>
                    <a:pt x="371" y="144"/>
                  </a:lnTo>
                  <a:close/>
                  <a:moveTo>
                    <a:pt x="337" y="110"/>
                  </a:moveTo>
                  <a:cubicBezTo>
                    <a:pt x="346" y="119"/>
                    <a:pt x="346" y="119"/>
                    <a:pt x="346" y="119"/>
                  </a:cubicBezTo>
                  <a:cubicBezTo>
                    <a:pt x="350" y="114"/>
                    <a:pt x="350" y="114"/>
                    <a:pt x="350" y="114"/>
                  </a:cubicBezTo>
                  <a:cubicBezTo>
                    <a:pt x="341" y="106"/>
                    <a:pt x="341" y="106"/>
                    <a:pt x="341" y="106"/>
                  </a:cubicBezTo>
                  <a:lnTo>
                    <a:pt x="337" y="110"/>
                  </a:lnTo>
                  <a:close/>
                  <a:moveTo>
                    <a:pt x="386" y="298"/>
                  </a:moveTo>
                  <a:cubicBezTo>
                    <a:pt x="391" y="303"/>
                    <a:pt x="391" y="303"/>
                    <a:pt x="391" y="303"/>
                  </a:cubicBezTo>
                  <a:cubicBezTo>
                    <a:pt x="399" y="294"/>
                    <a:pt x="399" y="294"/>
                    <a:pt x="399" y="294"/>
                  </a:cubicBezTo>
                  <a:cubicBezTo>
                    <a:pt x="395" y="290"/>
                    <a:pt x="395" y="290"/>
                    <a:pt x="395" y="290"/>
                  </a:cubicBezTo>
                  <a:lnTo>
                    <a:pt x="386" y="298"/>
                  </a:lnTo>
                  <a:close/>
                  <a:moveTo>
                    <a:pt x="352" y="332"/>
                  </a:moveTo>
                  <a:cubicBezTo>
                    <a:pt x="357" y="337"/>
                    <a:pt x="357" y="337"/>
                    <a:pt x="357" y="337"/>
                  </a:cubicBezTo>
                  <a:cubicBezTo>
                    <a:pt x="365" y="328"/>
                    <a:pt x="365" y="328"/>
                    <a:pt x="365" y="328"/>
                  </a:cubicBezTo>
                  <a:cubicBezTo>
                    <a:pt x="361" y="324"/>
                    <a:pt x="361" y="324"/>
                    <a:pt x="361" y="324"/>
                  </a:cubicBezTo>
                  <a:lnTo>
                    <a:pt x="352" y="332"/>
                  </a:lnTo>
                  <a:close/>
                  <a:moveTo>
                    <a:pt x="369" y="315"/>
                  </a:moveTo>
                  <a:cubicBezTo>
                    <a:pt x="374" y="320"/>
                    <a:pt x="374" y="320"/>
                    <a:pt x="374" y="320"/>
                  </a:cubicBezTo>
                  <a:cubicBezTo>
                    <a:pt x="382" y="311"/>
                    <a:pt x="382" y="311"/>
                    <a:pt x="382" y="311"/>
                  </a:cubicBezTo>
                  <a:cubicBezTo>
                    <a:pt x="378" y="307"/>
                    <a:pt x="378" y="307"/>
                    <a:pt x="378" y="307"/>
                  </a:cubicBezTo>
                  <a:lnTo>
                    <a:pt x="369" y="315"/>
                  </a:lnTo>
                  <a:close/>
                  <a:moveTo>
                    <a:pt x="422" y="195"/>
                  </a:moveTo>
                  <a:cubicBezTo>
                    <a:pt x="431" y="203"/>
                    <a:pt x="431" y="203"/>
                    <a:pt x="431" y="203"/>
                  </a:cubicBezTo>
                  <a:cubicBezTo>
                    <a:pt x="435" y="199"/>
                    <a:pt x="435" y="199"/>
                    <a:pt x="435" y="199"/>
                  </a:cubicBezTo>
                  <a:cubicBezTo>
                    <a:pt x="426" y="191"/>
                    <a:pt x="426" y="191"/>
                    <a:pt x="426" y="191"/>
                  </a:cubicBezTo>
                  <a:lnTo>
                    <a:pt x="422" y="195"/>
                  </a:lnTo>
                  <a:close/>
                  <a:moveTo>
                    <a:pt x="437" y="248"/>
                  </a:moveTo>
                  <a:cubicBezTo>
                    <a:pt x="442" y="252"/>
                    <a:pt x="442" y="252"/>
                    <a:pt x="442" y="252"/>
                  </a:cubicBezTo>
                  <a:cubicBezTo>
                    <a:pt x="450" y="243"/>
                    <a:pt x="450" y="243"/>
                    <a:pt x="450" y="243"/>
                  </a:cubicBezTo>
                  <a:cubicBezTo>
                    <a:pt x="446" y="239"/>
                    <a:pt x="446" y="239"/>
                    <a:pt x="446" y="239"/>
                  </a:cubicBezTo>
                  <a:lnTo>
                    <a:pt x="437" y="248"/>
                  </a:lnTo>
                  <a:close/>
                  <a:moveTo>
                    <a:pt x="454" y="219"/>
                  </a:moveTo>
                  <a:cubicBezTo>
                    <a:pt x="450" y="223"/>
                    <a:pt x="450" y="223"/>
                    <a:pt x="450" y="223"/>
                  </a:cubicBezTo>
                  <a:cubicBezTo>
                    <a:pt x="452" y="224"/>
                    <a:pt x="452" y="227"/>
                    <a:pt x="452" y="229"/>
                  </a:cubicBezTo>
                  <a:cubicBezTo>
                    <a:pt x="452" y="230"/>
                    <a:pt x="452" y="230"/>
                    <a:pt x="452" y="231"/>
                  </a:cubicBezTo>
                  <a:cubicBezTo>
                    <a:pt x="458" y="233"/>
                    <a:pt x="458" y="233"/>
                    <a:pt x="458" y="233"/>
                  </a:cubicBezTo>
                  <a:cubicBezTo>
                    <a:pt x="458" y="231"/>
                    <a:pt x="458" y="230"/>
                    <a:pt x="458" y="229"/>
                  </a:cubicBezTo>
                  <a:cubicBezTo>
                    <a:pt x="458" y="225"/>
                    <a:pt x="457" y="221"/>
                    <a:pt x="454" y="219"/>
                  </a:cubicBezTo>
                  <a:close/>
                  <a:moveTo>
                    <a:pt x="388" y="161"/>
                  </a:moveTo>
                  <a:cubicBezTo>
                    <a:pt x="397" y="169"/>
                    <a:pt x="397" y="169"/>
                    <a:pt x="397" y="169"/>
                  </a:cubicBezTo>
                  <a:cubicBezTo>
                    <a:pt x="401" y="165"/>
                    <a:pt x="401" y="165"/>
                    <a:pt x="401" y="165"/>
                  </a:cubicBezTo>
                  <a:cubicBezTo>
                    <a:pt x="392" y="157"/>
                    <a:pt x="392" y="157"/>
                    <a:pt x="392" y="157"/>
                  </a:cubicBezTo>
                  <a:lnTo>
                    <a:pt x="388" y="161"/>
                  </a:lnTo>
                  <a:close/>
                  <a:moveTo>
                    <a:pt x="403" y="281"/>
                  </a:moveTo>
                  <a:cubicBezTo>
                    <a:pt x="408" y="286"/>
                    <a:pt x="408" y="286"/>
                    <a:pt x="408" y="286"/>
                  </a:cubicBezTo>
                  <a:cubicBezTo>
                    <a:pt x="416" y="277"/>
                    <a:pt x="416" y="277"/>
                    <a:pt x="416" y="277"/>
                  </a:cubicBezTo>
                  <a:cubicBezTo>
                    <a:pt x="412" y="273"/>
                    <a:pt x="412" y="273"/>
                    <a:pt x="412" y="273"/>
                  </a:cubicBezTo>
                  <a:lnTo>
                    <a:pt x="403" y="281"/>
                  </a:lnTo>
                  <a:close/>
                  <a:moveTo>
                    <a:pt x="420" y="264"/>
                  </a:moveTo>
                  <a:cubicBezTo>
                    <a:pt x="425" y="269"/>
                    <a:pt x="425" y="269"/>
                    <a:pt x="425" y="269"/>
                  </a:cubicBezTo>
                  <a:cubicBezTo>
                    <a:pt x="433" y="260"/>
                    <a:pt x="433" y="260"/>
                    <a:pt x="433" y="260"/>
                  </a:cubicBezTo>
                  <a:cubicBezTo>
                    <a:pt x="429" y="256"/>
                    <a:pt x="429" y="256"/>
                    <a:pt x="429" y="256"/>
                  </a:cubicBezTo>
                  <a:lnTo>
                    <a:pt x="420" y="264"/>
                  </a:lnTo>
                  <a:close/>
                  <a:moveTo>
                    <a:pt x="252" y="25"/>
                  </a:moveTo>
                  <a:cubicBezTo>
                    <a:pt x="261" y="34"/>
                    <a:pt x="261" y="34"/>
                    <a:pt x="261" y="34"/>
                  </a:cubicBezTo>
                  <a:cubicBezTo>
                    <a:pt x="265" y="29"/>
                    <a:pt x="265" y="29"/>
                    <a:pt x="265" y="29"/>
                  </a:cubicBezTo>
                  <a:cubicBezTo>
                    <a:pt x="257" y="21"/>
                    <a:pt x="257" y="21"/>
                    <a:pt x="257" y="21"/>
                  </a:cubicBezTo>
                  <a:lnTo>
                    <a:pt x="252" y="25"/>
                  </a:lnTo>
                  <a:close/>
                  <a:moveTo>
                    <a:pt x="219" y="4"/>
                  </a:moveTo>
                  <a:cubicBezTo>
                    <a:pt x="215" y="8"/>
                    <a:pt x="215" y="8"/>
                    <a:pt x="215" y="8"/>
                  </a:cubicBezTo>
                  <a:cubicBezTo>
                    <a:pt x="219" y="12"/>
                    <a:pt x="219" y="12"/>
                    <a:pt x="219" y="12"/>
                  </a:cubicBezTo>
                  <a:cubicBezTo>
                    <a:pt x="223" y="8"/>
                    <a:pt x="223" y="8"/>
                    <a:pt x="223" y="8"/>
                  </a:cubicBezTo>
                  <a:cubicBezTo>
                    <a:pt x="224" y="7"/>
                    <a:pt x="226" y="6"/>
                    <a:pt x="227" y="6"/>
                  </a:cubicBezTo>
                  <a:cubicBezTo>
                    <a:pt x="226" y="0"/>
                    <a:pt x="226" y="0"/>
                    <a:pt x="226" y="0"/>
                  </a:cubicBezTo>
                  <a:cubicBezTo>
                    <a:pt x="223" y="0"/>
                    <a:pt x="221" y="2"/>
                    <a:pt x="219" y="4"/>
                  </a:cubicBezTo>
                  <a:close/>
                  <a:moveTo>
                    <a:pt x="251" y="434"/>
                  </a:moveTo>
                  <a:cubicBezTo>
                    <a:pt x="255" y="438"/>
                    <a:pt x="255" y="438"/>
                    <a:pt x="255" y="438"/>
                  </a:cubicBezTo>
                  <a:cubicBezTo>
                    <a:pt x="263" y="430"/>
                    <a:pt x="263" y="430"/>
                    <a:pt x="263" y="430"/>
                  </a:cubicBezTo>
                  <a:cubicBezTo>
                    <a:pt x="259" y="426"/>
                    <a:pt x="259" y="426"/>
                    <a:pt x="259" y="426"/>
                  </a:cubicBezTo>
                  <a:lnTo>
                    <a:pt x="251" y="434"/>
                  </a:lnTo>
                  <a:close/>
                  <a:moveTo>
                    <a:pt x="320" y="93"/>
                  </a:moveTo>
                  <a:cubicBezTo>
                    <a:pt x="329" y="102"/>
                    <a:pt x="329" y="102"/>
                    <a:pt x="329" y="102"/>
                  </a:cubicBezTo>
                  <a:cubicBezTo>
                    <a:pt x="333" y="97"/>
                    <a:pt x="333" y="97"/>
                    <a:pt x="333" y="97"/>
                  </a:cubicBezTo>
                  <a:cubicBezTo>
                    <a:pt x="325" y="89"/>
                    <a:pt x="325" y="89"/>
                    <a:pt x="325" y="89"/>
                  </a:cubicBezTo>
                  <a:lnTo>
                    <a:pt x="320" y="93"/>
                  </a:lnTo>
                  <a:close/>
                  <a:moveTo>
                    <a:pt x="268" y="417"/>
                  </a:moveTo>
                  <a:cubicBezTo>
                    <a:pt x="272" y="421"/>
                    <a:pt x="272" y="421"/>
                    <a:pt x="272" y="421"/>
                  </a:cubicBezTo>
                  <a:cubicBezTo>
                    <a:pt x="280" y="413"/>
                    <a:pt x="280" y="413"/>
                    <a:pt x="280" y="413"/>
                  </a:cubicBezTo>
                  <a:cubicBezTo>
                    <a:pt x="276" y="409"/>
                    <a:pt x="276" y="409"/>
                    <a:pt x="276" y="409"/>
                  </a:cubicBezTo>
                  <a:lnTo>
                    <a:pt x="268" y="417"/>
                  </a:lnTo>
                  <a:close/>
                  <a:moveTo>
                    <a:pt x="235" y="450"/>
                  </a:moveTo>
                  <a:cubicBezTo>
                    <a:pt x="235" y="450"/>
                    <a:pt x="234" y="450"/>
                    <a:pt x="234" y="451"/>
                  </a:cubicBezTo>
                  <a:cubicBezTo>
                    <a:pt x="237" y="456"/>
                    <a:pt x="237" y="456"/>
                    <a:pt x="237" y="456"/>
                  </a:cubicBezTo>
                  <a:cubicBezTo>
                    <a:pt x="238" y="455"/>
                    <a:pt x="239" y="455"/>
                    <a:pt x="239" y="454"/>
                  </a:cubicBezTo>
                  <a:cubicBezTo>
                    <a:pt x="246" y="447"/>
                    <a:pt x="246" y="447"/>
                    <a:pt x="246" y="447"/>
                  </a:cubicBezTo>
                  <a:cubicBezTo>
                    <a:pt x="242" y="443"/>
                    <a:pt x="242" y="443"/>
                    <a:pt x="242" y="443"/>
                  </a:cubicBezTo>
                  <a:lnTo>
                    <a:pt x="235" y="450"/>
                  </a:lnTo>
                  <a:close/>
                  <a:moveTo>
                    <a:pt x="235" y="8"/>
                  </a:moveTo>
                  <a:cubicBezTo>
                    <a:pt x="244" y="17"/>
                    <a:pt x="244" y="17"/>
                    <a:pt x="244" y="17"/>
                  </a:cubicBezTo>
                  <a:cubicBezTo>
                    <a:pt x="248" y="13"/>
                    <a:pt x="248" y="13"/>
                    <a:pt x="248" y="13"/>
                  </a:cubicBezTo>
                  <a:cubicBezTo>
                    <a:pt x="240" y="4"/>
                    <a:pt x="240" y="4"/>
                    <a:pt x="240" y="4"/>
                  </a:cubicBezTo>
                  <a:lnTo>
                    <a:pt x="235" y="8"/>
                  </a:lnTo>
                  <a:close/>
                  <a:moveTo>
                    <a:pt x="269" y="42"/>
                  </a:moveTo>
                  <a:cubicBezTo>
                    <a:pt x="278" y="51"/>
                    <a:pt x="278" y="51"/>
                    <a:pt x="278" y="51"/>
                  </a:cubicBezTo>
                  <a:cubicBezTo>
                    <a:pt x="282" y="46"/>
                    <a:pt x="282" y="46"/>
                    <a:pt x="282" y="46"/>
                  </a:cubicBezTo>
                  <a:cubicBezTo>
                    <a:pt x="274" y="38"/>
                    <a:pt x="274" y="38"/>
                    <a:pt x="274" y="38"/>
                  </a:cubicBezTo>
                  <a:lnTo>
                    <a:pt x="269" y="42"/>
                  </a:lnTo>
                  <a:close/>
                  <a:moveTo>
                    <a:pt x="318" y="366"/>
                  </a:moveTo>
                  <a:cubicBezTo>
                    <a:pt x="323" y="371"/>
                    <a:pt x="323" y="371"/>
                    <a:pt x="323" y="371"/>
                  </a:cubicBezTo>
                  <a:cubicBezTo>
                    <a:pt x="331" y="362"/>
                    <a:pt x="331" y="362"/>
                    <a:pt x="331" y="362"/>
                  </a:cubicBezTo>
                  <a:cubicBezTo>
                    <a:pt x="327" y="358"/>
                    <a:pt x="327" y="358"/>
                    <a:pt x="327" y="358"/>
                  </a:cubicBezTo>
                  <a:lnTo>
                    <a:pt x="318" y="366"/>
                  </a:lnTo>
                  <a:close/>
                  <a:moveTo>
                    <a:pt x="303" y="76"/>
                  </a:moveTo>
                  <a:cubicBezTo>
                    <a:pt x="312" y="85"/>
                    <a:pt x="312" y="85"/>
                    <a:pt x="312" y="85"/>
                  </a:cubicBezTo>
                  <a:cubicBezTo>
                    <a:pt x="316" y="80"/>
                    <a:pt x="316" y="80"/>
                    <a:pt x="316" y="80"/>
                  </a:cubicBezTo>
                  <a:cubicBezTo>
                    <a:pt x="308" y="72"/>
                    <a:pt x="308" y="72"/>
                    <a:pt x="308" y="72"/>
                  </a:cubicBezTo>
                  <a:lnTo>
                    <a:pt x="303" y="76"/>
                  </a:lnTo>
                  <a:close/>
                  <a:moveTo>
                    <a:pt x="286" y="59"/>
                  </a:moveTo>
                  <a:cubicBezTo>
                    <a:pt x="295" y="68"/>
                    <a:pt x="295" y="68"/>
                    <a:pt x="295" y="68"/>
                  </a:cubicBezTo>
                  <a:cubicBezTo>
                    <a:pt x="299" y="63"/>
                    <a:pt x="299" y="63"/>
                    <a:pt x="299" y="63"/>
                  </a:cubicBezTo>
                  <a:cubicBezTo>
                    <a:pt x="291" y="55"/>
                    <a:pt x="291" y="55"/>
                    <a:pt x="291" y="55"/>
                  </a:cubicBezTo>
                  <a:lnTo>
                    <a:pt x="286" y="59"/>
                  </a:lnTo>
                  <a:close/>
                  <a:moveTo>
                    <a:pt x="285" y="400"/>
                  </a:moveTo>
                  <a:cubicBezTo>
                    <a:pt x="289" y="405"/>
                    <a:pt x="289" y="405"/>
                    <a:pt x="289" y="405"/>
                  </a:cubicBezTo>
                  <a:cubicBezTo>
                    <a:pt x="297" y="396"/>
                    <a:pt x="297" y="396"/>
                    <a:pt x="297" y="396"/>
                  </a:cubicBezTo>
                  <a:cubicBezTo>
                    <a:pt x="293" y="392"/>
                    <a:pt x="293" y="392"/>
                    <a:pt x="293" y="392"/>
                  </a:cubicBezTo>
                  <a:lnTo>
                    <a:pt x="285" y="400"/>
                  </a:lnTo>
                  <a:close/>
                  <a:moveTo>
                    <a:pt x="301" y="383"/>
                  </a:moveTo>
                  <a:cubicBezTo>
                    <a:pt x="306" y="388"/>
                    <a:pt x="306" y="388"/>
                    <a:pt x="306" y="388"/>
                  </a:cubicBezTo>
                  <a:cubicBezTo>
                    <a:pt x="314" y="379"/>
                    <a:pt x="314" y="379"/>
                    <a:pt x="314" y="379"/>
                  </a:cubicBezTo>
                  <a:cubicBezTo>
                    <a:pt x="310" y="375"/>
                    <a:pt x="310" y="375"/>
                    <a:pt x="310" y="375"/>
                  </a:cubicBezTo>
                  <a:lnTo>
                    <a:pt x="301" y="38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8" name="TextBox 17">
            <a:extLst>
              <a:ext uri="{FF2B5EF4-FFF2-40B4-BE49-F238E27FC236}">
                <a16:creationId xmlns:a16="http://schemas.microsoft.com/office/drawing/2014/main" id="{2F64253F-CB12-2EF2-7E11-DB50CF92E817}"/>
              </a:ext>
            </a:extLst>
          </p:cNvPr>
          <p:cNvSpPr txBox="1"/>
          <p:nvPr/>
        </p:nvSpPr>
        <p:spPr>
          <a:xfrm>
            <a:off x="4794969" y="1829509"/>
            <a:ext cx="1219262" cy="369332"/>
          </a:xfrm>
          <a:prstGeom prst="rect">
            <a:avLst/>
          </a:prstGeom>
          <a:noFill/>
        </p:spPr>
        <p:txBody>
          <a:bodyPr wrap="square">
            <a:spAutoFit/>
          </a:bodyPr>
          <a:lstStyle/>
          <a:p>
            <a:pPr marL="0" marR="0" lvl="0" indent="0" algn="l" rtl="0">
              <a:spcBef>
                <a:spcPts val="0"/>
              </a:spcBef>
              <a:spcAft>
                <a:spcPts val="0"/>
              </a:spcAft>
              <a:buNone/>
            </a:pPr>
            <a:r>
              <a:rPr lang="ro-RO" sz="1800" b="1">
                <a:solidFill>
                  <a:srgbClr val="00B050"/>
                </a:solidFill>
                <a:effectLst/>
                <a:latin typeface="Amasis MT Pro Light" panose="02040304050005020304" pitchFamily="18" charset="0"/>
                <a:ea typeface="Times New Roman" panose="02020603050405020304" pitchFamily="18" charset="0"/>
                <a:sym typeface="Wingdings" panose="05000000000000000000" pitchFamily="2" charset="2"/>
              </a:rPr>
              <a:t></a:t>
            </a:r>
            <a:r>
              <a:rPr lang="ro-RO" sz="1800" b="1">
                <a:solidFill>
                  <a:srgbClr val="00B050"/>
                </a:solidFill>
                <a:latin typeface="Arial"/>
                <a:ea typeface="Arial"/>
                <a:cs typeface="Arial"/>
                <a:sym typeface="Arial"/>
              </a:rPr>
              <a:t> </a:t>
            </a:r>
            <a:r>
              <a:rPr lang="ro-RO" sz="1800" b="1">
                <a:latin typeface="Work Sans" panose="00000500000000000000" pitchFamily="50" charset="0"/>
                <a:ea typeface="Arial"/>
                <a:cs typeface="Arial"/>
                <a:sym typeface="Arial"/>
              </a:rPr>
              <a:t>14</a:t>
            </a:r>
            <a:r>
              <a:rPr lang="ro-RO" b="1">
                <a:latin typeface="Work Sans" panose="00000500000000000000" pitchFamily="50" charset="0"/>
                <a:cs typeface="Arial"/>
                <a:sym typeface="Arial"/>
              </a:rPr>
              <a:t>%</a:t>
            </a:r>
            <a:endParaRPr lang="ro-RO" b="1">
              <a:latin typeface="Work Sans" panose="00000500000000000000" pitchFamily="50" charset="0"/>
              <a:cs typeface="Arial"/>
            </a:endParaRPr>
          </a:p>
        </p:txBody>
      </p:sp>
      <p:grpSp>
        <p:nvGrpSpPr>
          <p:cNvPr id="22" name="Group 21">
            <a:extLst>
              <a:ext uri="{FF2B5EF4-FFF2-40B4-BE49-F238E27FC236}">
                <a16:creationId xmlns:a16="http://schemas.microsoft.com/office/drawing/2014/main" id="{05411482-87C4-E6B4-141C-1566158642D4}"/>
              </a:ext>
            </a:extLst>
          </p:cNvPr>
          <p:cNvGrpSpPr/>
          <p:nvPr/>
        </p:nvGrpSpPr>
        <p:grpSpPr>
          <a:xfrm>
            <a:off x="4649499" y="4005001"/>
            <a:ext cx="1219261" cy="1179895"/>
            <a:chOff x="7213006" y="2528117"/>
            <a:chExt cx="1865637" cy="1865637"/>
          </a:xfrm>
        </p:grpSpPr>
        <p:sp>
          <p:nvSpPr>
            <p:cNvPr id="23" name="Freeform 9">
              <a:extLst>
                <a:ext uri="{FF2B5EF4-FFF2-40B4-BE49-F238E27FC236}">
                  <a16:creationId xmlns:a16="http://schemas.microsoft.com/office/drawing/2014/main" id="{5DE69149-01D1-12C3-4986-03714B3C348E}"/>
                </a:ext>
              </a:extLst>
            </p:cNvPr>
            <p:cNvSpPr>
              <a:spLocks/>
            </p:cNvSpPr>
            <p:nvPr/>
          </p:nvSpPr>
          <p:spPr bwMode="auto">
            <a:xfrm>
              <a:off x="7213006" y="2528117"/>
              <a:ext cx="1865637" cy="1865637"/>
            </a:xfrm>
            <a:custGeom>
              <a:avLst/>
              <a:gdLst>
                <a:gd name="T0" fmla="*/ 621 w 628"/>
                <a:gd name="T1" fmla="*/ 301 h 627"/>
                <a:gd name="T2" fmla="*/ 621 w 628"/>
                <a:gd name="T3" fmla="*/ 326 h 627"/>
                <a:gd name="T4" fmla="*/ 327 w 628"/>
                <a:gd name="T5" fmla="*/ 621 h 627"/>
                <a:gd name="T6" fmla="*/ 302 w 628"/>
                <a:gd name="T7" fmla="*/ 621 h 627"/>
                <a:gd name="T8" fmla="*/ 7 w 628"/>
                <a:gd name="T9" fmla="*/ 326 h 627"/>
                <a:gd name="T10" fmla="*/ 7 w 628"/>
                <a:gd name="T11" fmla="*/ 301 h 627"/>
                <a:gd name="T12" fmla="*/ 302 w 628"/>
                <a:gd name="T13" fmla="*/ 7 h 627"/>
                <a:gd name="T14" fmla="*/ 327 w 628"/>
                <a:gd name="T15" fmla="*/ 7 h 627"/>
                <a:gd name="T16" fmla="*/ 621 w 628"/>
                <a:gd name="T17" fmla="*/ 301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8" h="627">
                  <a:moveTo>
                    <a:pt x="621" y="301"/>
                  </a:moveTo>
                  <a:cubicBezTo>
                    <a:pt x="628" y="308"/>
                    <a:pt x="628" y="319"/>
                    <a:pt x="621" y="326"/>
                  </a:cubicBezTo>
                  <a:cubicBezTo>
                    <a:pt x="327" y="621"/>
                    <a:pt x="327" y="621"/>
                    <a:pt x="327" y="621"/>
                  </a:cubicBezTo>
                  <a:cubicBezTo>
                    <a:pt x="320" y="627"/>
                    <a:pt x="309" y="627"/>
                    <a:pt x="302" y="621"/>
                  </a:cubicBezTo>
                  <a:cubicBezTo>
                    <a:pt x="7" y="326"/>
                    <a:pt x="7" y="326"/>
                    <a:pt x="7" y="326"/>
                  </a:cubicBezTo>
                  <a:cubicBezTo>
                    <a:pt x="0" y="319"/>
                    <a:pt x="0" y="308"/>
                    <a:pt x="7" y="301"/>
                  </a:cubicBezTo>
                  <a:cubicBezTo>
                    <a:pt x="302" y="7"/>
                    <a:pt x="302" y="7"/>
                    <a:pt x="302" y="7"/>
                  </a:cubicBezTo>
                  <a:cubicBezTo>
                    <a:pt x="309" y="0"/>
                    <a:pt x="320" y="0"/>
                    <a:pt x="327" y="7"/>
                  </a:cubicBezTo>
                  <a:lnTo>
                    <a:pt x="621" y="30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1">
              <a:extLst>
                <a:ext uri="{FF2B5EF4-FFF2-40B4-BE49-F238E27FC236}">
                  <a16:creationId xmlns:a16="http://schemas.microsoft.com/office/drawing/2014/main" id="{F4FAD81E-A26D-A12D-7065-BB5704977E6A}"/>
                </a:ext>
              </a:extLst>
            </p:cNvPr>
            <p:cNvSpPr>
              <a:spLocks noEditPoints="1"/>
            </p:cNvSpPr>
            <p:nvPr/>
          </p:nvSpPr>
          <p:spPr bwMode="auto">
            <a:xfrm>
              <a:off x="7468491" y="2771719"/>
              <a:ext cx="1360608" cy="1360608"/>
            </a:xfrm>
            <a:custGeom>
              <a:avLst/>
              <a:gdLst>
                <a:gd name="T0" fmla="*/ 96 w 458"/>
                <a:gd name="T1" fmla="*/ 126 h 457"/>
                <a:gd name="T2" fmla="*/ 147 w 458"/>
                <a:gd name="T3" fmla="*/ 76 h 457"/>
                <a:gd name="T4" fmla="*/ 145 w 458"/>
                <a:gd name="T5" fmla="*/ 380 h 457"/>
                <a:gd name="T6" fmla="*/ 111 w 458"/>
                <a:gd name="T7" fmla="*/ 346 h 457"/>
                <a:gd name="T8" fmla="*/ 128 w 458"/>
                <a:gd name="T9" fmla="*/ 363 h 457"/>
                <a:gd name="T10" fmla="*/ 113 w 458"/>
                <a:gd name="T11" fmla="*/ 110 h 457"/>
                <a:gd name="T12" fmla="*/ 130 w 458"/>
                <a:gd name="T13" fmla="*/ 93 h 457"/>
                <a:gd name="T14" fmla="*/ 196 w 458"/>
                <a:gd name="T15" fmla="*/ 431 h 457"/>
                <a:gd name="T16" fmla="*/ 181 w 458"/>
                <a:gd name="T17" fmla="*/ 42 h 457"/>
                <a:gd name="T18" fmla="*/ 198 w 458"/>
                <a:gd name="T19" fmla="*/ 25 h 457"/>
                <a:gd name="T20" fmla="*/ 162 w 458"/>
                <a:gd name="T21" fmla="*/ 397 h 457"/>
                <a:gd name="T22" fmla="*/ 164 w 458"/>
                <a:gd name="T23" fmla="*/ 59 h 457"/>
                <a:gd name="T24" fmla="*/ 179 w 458"/>
                <a:gd name="T25" fmla="*/ 414 h 457"/>
                <a:gd name="T26" fmla="*/ 10 w 458"/>
                <a:gd name="T27" fmla="*/ 245 h 457"/>
                <a:gd name="T28" fmla="*/ 28 w 458"/>
                <a:gd name="T29" fmla="*/ 194 h 457"/>
                <a:gd name="T30" fmla="*/ 225 w 458"/>
                <a:gd name="T31" fmla="*/ 451 h 457"/>
                <a:gd name="T32" fmla="*/ 39 w 458"/>
                <a:gd name="T33" fmla="*/ 266 h 457"/>
                <a:gd name="T34" fmla="*/ 107 w 458"/>
                <a:gd name="T35" fmla="*/ 334 h 457"/>
                <a:gd name="T36" fmla="*/ 1 w 458"/>
                <a:gd name="T37" fmla="*/ 235 h 457"/>
                <a:gd name="T38" fmla="*/ 452 w 458"/>
                <a:gd name="T39" fmla="*/ 216 h 457"/>
                <a:gd name="T40" fmla="*/ 11 w 458"/>
                <a:gd name="T41" fmla="*/ 211 h 457"/>
                <a:gd name="T42" fmla="*/ 77 w 458"/>
                <a:gd name="T43" fmla="*/ 312 h 457"/>
                <a:gd name="T44" fmla="*/ 79 w 458"/>
                <a:gd name="T45" fmla="*/ 143 h 457"/>
                <a:gd name="T46" fmla="*/ 62 w 458"/>
                <a:gd name="T47" fmla="*/ 160 h 457"/>
                <a:gd name="T48" fmla="*/ 43 w 458"/>
                <a:gd name="T49" fmla="*/ 278 h 457"/>
                <a:gd name="T50" fmla="*/ 60 w 458"/>
                <a:gd name="T51" fmla="*/ 295 h 457"/>
                <a:gd name="T52" fmla="*/ 45 w 458"/>
                <a:gd name="T53" fmla="*/ 177 h 457"/>
                <a:gd name="T54" fmla="*/ 405 w 458"/>
                <a:gd name="T55" fmla="*/ 178 h 457"/>
                <a:gd name="T56" fmla="*/ 354 w 458"/>
                <a:gd name="T57" fmla="*/ 127 h 457"/>
                <a:gd name="T58" fmla="*/ 335 w 458"/>
                <a:gd name="T59" fmla="*/ 349 h 457"/>
                <a:gd name="T60" fmla="*/ 371 w 458"/>
                <a:gd name="T61" fmla="*/ 144 h 457"/>
                <a:gd name="T62" fmla="*/ 337 w 458"/>
                <a:gd name="T63" fmla="*/ 110 h 457"/>
                <a:gd name="T64" fmla="*/ 386 w 458"/>
                <a:gd name="T65" fmla="*/ 298 h 457"/>
                <a:gd name="T66" fmla="*/ 352 w 458"/>
                <a:gd name="T67" fmla="*/ 332 h 457"/>
                <a:gd name="T68" fmla="*/ 369 w 458"/>
                <a:gd name="T69" fmla="*/ 315 h 457"/>
                <a:gd name="T70" fmla="*/ 422 w 458"/>
                <a:gd name="T71" fmla="*/ 195 h 457"/>
                <a:gd name="T72" fmla="*/ 437 w 458"/>
                <a:gd name="T73" fmla="*/ 248 h 457"/>
                <a:gd name="T74" fmla="*/ 454 w 458"/>
                <a:gd name="T75" fmla="*/ 219 h 457"/>
                <a:gd name="T76" fmla="*/ 458 w 458"/>
                <a:gd name="T77" fmla="*/ 229 h 457"/>
                <a:gd name="T78" fmla="*/ 392 w 458"/>
                <a:gd name="T79" fmla="*/ 157 h 457"/>
                <a:gd name="T80" fmla="*/ 412 w 458"/>
                <a:gd name="T81" fmla="*/ 273 h 457"/>
                <a:gd name="T82" fmla="*/ 429 w 458"/>
                <a:gd name="T83" fmla="*/ 256 h 457"/>
                <a:gd name="T84" fmla="*/ 257 w 458"/>
                <a:gd name="T85" fmla="*/ 21 h 457"/>
                <a:gd name="T86" fmla="*/ 223 w 458"/>
                <a:gd name="T87" fmla="*/ 8 h 457"/>
                <a:gd name="T88" fmla="*/ 255 w 458"/>
                <a:gd name="T89" fmla="*/ 438 h 457"/>
                <a:gd name="T90" fmla="*/ 329 w 458"/>
                <a:gd name="T91" fmla="*/ 102 h 457"/>
                <a:gd name="T92" fmla="*/ 272 w 458"/>
                <a:gd name="T93" fmla="*/ 421 h 457"/>
                <a:gd name="T94" fmla="*/ 234 w 458"/>
                <a:gd name="T95" fmla="*/ 451 h 457"/>
                <a:gd name="T96" fmla="*/ 235 w 458"/>
                <a:gd name="T97" fmla="*/ 450 h 457"/>
                <a:gd name="T98" fmla="*/ 235 w 458"/>
                <a:gd name="T99" fmla="*/ 8 h 457"/>
                <a:gd name="T100" fmla="*/ 269 w 458"/>
                <a:gd name="T101" fmla="*/ 42 h 457"/>
                <a:gd name="T102" fmla="*/ 318 w 458"/>
                <a:gd name="T103" fmla="*/ 366 h 457"/>
                <a:gd name="T104" fmla="*/ 303 w 458"/>
                <a:gd name="T105" fmla="*/ 76 h 457"/>
                <a:gd name="T106" fmla="*/ 286 w 458"/>
                <a:gd name="T107" fmla="*/ 59 h 457"/>
                <a:gd name="T108" fmla="*/ 285 w 458"/>
                <a:gd name="T109" fmla="*/ 400 h 457"/>
                <a:gd name="T110" fmla="*/ 301 w 458"/>
                <a:gd name="T111" fmla="*/ 383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8" h="457">
                  <a:moveTo>
                    <a:pt x="96" y="126"/>
                  </a:moveTo>
                  <a:cubicBezTo>
                    <a:pt x="100" y="131"/>
                    <a:pt x="100" y="131"/>
                    <a:pt x="100" y="131"/>
                  </a:cubicBezTo>
                  <a:cubicBezTo>
                    <a:pt x="109" y="122"/>
                    <a:pt x="109" y="122"/>
                    <a:pt x="109" y="122"/>
                  </a:cubicBezTo>
                  <a:cubicBezTo>
                    <a:pt x="105" y="118"/>
                    <a:pt x="105" y="118"/>
                    <a:pt x="105" y="118"/>
                  </a:cubicBezTo>
                  <a:lnTo>
                    <a:pt x="96" y="126"/>
                  </a:lnTo>
                  <a:close/>
                  <a:moveTo>
                    <a:pt x="147" y="76"/>
                  </a:moveTo>
                  <a:cubicBezTo>
                    <a:pt x="151" y="80"/>
                    <a:pt x="151" y="80"/>
                    <a:pt x="151" y="80"/>
                  </a:cubicBezTo>
                  <a:cubicBezTo>
                    <a:pt x="160" y="71"/>
                    <a:pt x="160" y="71"/>
                    <a:pt x="160" y="71"/>
                  </a:cubicBezTo>
                  <a:cubicBezTo>
                    <a:pt x="156" y="67"/>
                    <a:pt x="156" y="67"/>
                    <a:pt x="156" y="67"/>
                  </a:cubicBezTo>
                  <a:lnTo>
                    <a:pt x="147" y="76"/>
                  </a:lnTo>
                  <a:close/>
                  <a:moveTo>
                    <a:pt x="145" y="380"/>
                  </a:moveTo>
                  <a:cubicBezTo>
                    <a:pt x="154" y="389"/>
                    <a:pt x="154" y="389"/>
                    <a:pt x="154" y="389"/>
                  </a:cubicBezTo>
                  <a:cubicBezTo>
                    <a:pt x="158" y="385"/>
                    <a:pt x="158" y="385"/>
                    <a:pt x="158" y="385"/>
                  </a:cubicBezTo>
                  <a:cubicBezTo>
                    <a:pt x="150" y="376"/>
                    <a:pt x="150" y="376"/>
                    <a:pt x="150" y="376"/>
                  </a:cubicBezTo>
                  <a:lnTo>
                    <a:pt x="145" y="380"/>
                  </a:lnTo>
                  <a:close/>
                  <a:moveTo>
                    <a:pt x="111" y="346"/>
                  </a:moveTo>
                  <a:cubicBezTo>
                    <a:pt x="120" y="355"/>
                    <a:pt x="120" y="355"/>
                    <a:pt x="120" y="355"/>
                  </a:cubicBezTo>
                  <a:cubicBezTo>
                    <a:pt x="124" y="351"/>
                    <a:pt x="124" y="351"/>
                    <a:pt x="124" y="351"/>
                  </a:cubicBezTo>
                  <a:cubicBezTo>
                    <a:pt x="116" y="342"/>
                    <a:pt x="116" y="342"/>
                    <a:pt x="116" y="342"/>
                  </a:cubicBezTo>
                  <a:lnTo>
                    <a:pt x="111" y="346"/>
                  </a:lnTo>
                  <a:close/>
                  <a:moveTo>
                    <a:pt x="128" y="363"/>
                  </a:moveTo>
                  <a:cubicBezTo>
                    <a:pt x="137" y="372"/>
                    <a:pt x="137" y="372"/>
                    <a:pt x="137" y="372"/>
                  </a:cubicBezTo>
                  <a:cubicBezTo>
                    <a:pt x="141" y="368"/>
                    <a:pt x="141" y="368"/>
                    <a:pt x="141" y="368"/>
                  </a:cubicBezTo>
                  <a:cubicBezTo>
                    <a:pt x="133" y="359"/>
                    <a:pt x="133" y="359"/>
                    <a:pt x="133" y="359"/>
                  </a:cubicBezTo>
                  <a:lnTo>
                    <a:pt x="128" y="363"/>
                  </a:lnTo>
                  <a:close/>
                  <a:moveTo>
                    <a:pt x="113" y="110"/>
                  </a:moveTo>
                  <a:cubicBezTo>
                    <a:pt x="117" y="114"/>
                    <a:pt x="117" y="114"/>
                    <a:pt x="117" y="114"/>
                  </a:cubicBezTo>
                  <a:cubicBezTo>
                    <a:pt x="126" y="105"/>
                    <a:pt x="126" y="105"/>
                    <a:pt x="126" y="105"/>
                  </a:cubicBezTo>
                  <a:cubicBezTo>
                    <a:pt x="122" y="101"/>
                    <a:pt x="122" y="101"/>
                    <a:pt x="122" y="101"/>
                  </a:cubicBezTo>
                  <a:lnTo>
                    <a:pt x="113" y="110"/>
                  </a:lnTo>
                  <a:close/>
                  <a:moveTo>
                    <a:pt x="130" y="93"/>
                  </a:moveTo>
                  <a:cubicBezTo>
                    <a:pt x="134" y="97"/>
                    <a:pt x="134" y="97"/>
                    <a:pt x="134" y="97"/>
                  </a:cubicBezTo>
                  <a:cubicBezTo>
                    <a:pt x="143" y="88"/>
                    <a:pt x="143" y="88"/>
                    <a:pt x="143" y="88"/>
                  </a:cubicBezTo>
                  <a:cubicBezTo>
                    <a:pt x="139" y="84"/>
                    <a:pt x="139" y="84"/>
                    <a:pt x="139" y="84"/>
                  </a:cubicBezTo>
                  <a:lnTo>
                    <a:pt x="130" y="93"/>
                  </a:lnTo>
                  <a:close/>
                  <a:moveTo>
                    <a:pt x="196" y="431"/>
                  </a:moveTo>
                  <a:cubicBezTo>
                    <a:pt x="205" y="440"/>
                    <a:pt x="205" y="440"/>
                    <a:pt x="205" y="440"/>
                  </a:cubicBezTo>
                  <a:cubicBezTo>
                    <a:pt x="209" y="435"/>
                    <a:pt x="209" y="435"/>
                    <a:pt x="209" y="435"/>
                  </a:cubicBezTo>
                  <a:cubicBezTo>
                    <a:pt x="200" y="427"/>
                    <a:pt x="200" y="427"/>
                    <a:pt x="200" y="427"/>
                  </a:cubicBezTo>
                  <a:lnTo>
                    <a:pt x="196" y="431"/>
                  </a:lnTo>
                  <a:close/>
                  <a:moveTo>
                    <a:pt x="181" y="42"/>
                  </a:moveTo>
                  <a:cubicBezTo>
                    <a:pt x="185" y="46"/>
                    <a:pt x="185" y="46"/>
                    <a:pt x="185" y="46"/>
                  </a:cubicBezTo>
                  <a:cubicBezTo>
                    <a:pt x="194" y="37"/>
                    <a:pt x="194" y="37"/>
                    <a:pt x="194" y="37"/>
                  </a:cubicBezTo>
                  <a:cubicBezTo>
                    <a:pt x="190" y="33"/>
                    <a:pt x="190" y="33"/>
                    <a:pt x="190" y="33"/>
                  </a:cubicBezTo>
                  <a:lnTo>
                    <a:pt x="181" y="42"/>
                  </a:lnTo>
                  <a:close/>
                  <a:moveTo>
                    <a:pt x="198" y="25"/>
                  </a:moveTo>
                  <a:cubicBezTo>
                    <a:pt x="202" y="29"/>
                    <a:pt x="202" y="29"/>
                    <a:pt x="202" y="29"/>
                  </a:cubicBezTo>
                  <a:cubicBezTo>
                    <a:pt x="211" y="20"/>
                    <a:pt x="211" y="20"/>
                    <a:pt x="211" y="20"/>
                  </a:cubicBezTo>
                  <a:cubicBezTo>
                    <a:pt x="206" y="16"/>
                    <a:pt x="206" y="16"/>
                    <a:pt x="206" y="16"/>
                  </a:cubicBezTo>
                  <a:lnTo>
                    <a:pt x="198" y="25"/>
                  </a:lnTo>
                  <a:close/>
                  <a:moveTo>
                    <a:pt x="162" y="397"/>
                  </a:moveTo>
                  <a:cubicBezTo>
                    <a:pt x="171" y="406"/>
                    <a:pt x="171" y="406"/>
                    <a:pt x="171" y="406"/>
                  </a:cubicBezTo>
                  <a:cubicBezTo>
                    <a:pt x="175" y="401"/>
                    <a:pt x="175" y="401"/>
                    <a:pt x="175" y="401"/>
                  </a:cubicBezTo>
                  <a:cubicBezTo>
                    <a:pt x="166" y="393"/>
                    <a:pt x="166" y="393"/>
                    <a:pt x="166" y="393"/>
                  </a:cubicBezTo>
                  <a:lnTo>
                    <a:pt x="162" y="397"/>
                  </a:lnTo>
                  <a:close/>
                  <a:moveTo>
                    <a:pt x="164" y="59"/>
                  </a:moveTo>
                  <a:cubicBezTo>
                    <a:pt x="168" y="63"/>
                    <a:pt x="168" y="63"/>
                    <a:pt x="168" y="63"/>
                  </a:cubicBezTo>
                  <a:cubicBezTo>
                    <a:pt x="177" y="54"/>
                    <a:pt x="177" y="54"/>
                    <a:pt x="177" y="54"/>
                  </a:cubicBezTo>
                  <a:cubicBezTo>
                    <a:pt x="173" y="50"/>
                    <a:pt x="173" y="50"/>
                    <a:pt x="173" y="50"/>
                  </a:cubicBezTo>
                  <a:lnTo>
                    <a:pt x="164" y="59"/>
                  </a:lnTo>
                  <a:close/>
                  <a:moveTo>
                    <a:pt x="179" y="414"/>
                  </a:moveTo>
                  <a:cubicBezTo>
                    <a:pt x="188" y="423"/>
                    <a:pt x="188" y="423"/>
                    <a:pt x="188" y="423"/>
                  </a:cubicBezTo>
                  <a:cubicBezTo>
                    <a:pt x="192" y="418"/>
                    <a:pt x="192" y="418"/>
                    <a:pt x="192" y="418"/>
                  </a:cubicBezTo>
                  <a:cubicBezTo>
                    <a:pt x="183" y="410"/>
                    <a:pt x="183" y="410"/>
                    <a:pt x="183" y="410"/>
                  </a:cubicBezTo>
                  <a:lnTo>
                    <a:pt x="179" y="414"/>
                  </a:lnTo>
                  <a:close/>
                  <a:moveTo>
                    <a:pt x="10" y="245"/>
                  </a:moveTo>
                  <a:cubicBezTo>
                    <a:pt x="18" y="253"/>
                    <a:pt x="18" y="253"/>
                    <a:pt x="18" y="253"/>
                  </a:cubicBezTo>
                  <a:cubicBezTo>
                    <a:pt x="22" y="249"/>
                    <a:pt x="22" y="249"/>
                    <a:pt x="22" y="249"/>
                  </a:cubicBezTo>
                  <a:cubicBezTo>
                    <a:pt x="14" y="240"/>
                    <a:pt x="14" y="240"/>
                    <a:pt x="14" y="240"/>
                  </a:cubicBezTo>
                  <a:lnTo>
                    <a:pt x="10" y="245"/>
                  </a:lnTo>
                  <a:close/>
                  <a:moveTo>
                    <a:pt x="28" y="194"/>
                  </a:moveTo>
                  <a:cubicBezTo>
                    <a:pt x="33" y="199"/>
                    <a:pt x="33" y="199"/>
                    <a:pt x="33" y="199"/>
                  </a:cubicBezTo>
                  <a:cubicBezTo>
                    <a:pt x="41" y="190"/>
                    <a:pt x="41" y="190"/>
                    <a:pt x="41" y="190"/>
                  </a:cubicBezTo>
                  <a:cubicBezTo>
                    <a:pt x="37" y="186"/>
                    <a:pt x="37" y="186"/>
                    <a:pt x="37" y="186"/>
                  </a:cubicBezTo>
                  <a:lnTo>
                    <a:pt x="28" y="194"/>
                  </a:lnTo>
                  <a:close/>
                  <a:moveTo>
                    <a:pt x="217" y="444"/>
                  </a:moveTo>
                  <a:cubicBezTo>
                    <a:pt x="213" y="448"/>
                    <a:pt x="213" y="448"/>
                    <a:pt x="213" y="448"/>
                  </a:cubicBezTo>
                  <a:cubicBezTo>
                    <a:pt x="219" y="454"/>
                    <a:pt x="219" y="454"/>
                    <a:pt x="219" y="454"/>
                  </a:cubicBezTo>
                  <a:cubicBezTo>
                    <a:pt x="220" y="455"/>
                    <a:pt x="221" y="456"/>
                    <a:pt x="223" y="457"/>
                  </a:cubicBezTo>
                  <a:cubicBezTo>
                    <a:pt x="225" y="451"/>
                    <a:pt x="225" y="451"/>
                    <a:pt x="225" y="451"/>
                  </a:cubicBezTo>
                  <a:cubicBezTo>
                    <a:pt x="225" y="451"/>
                    <a:pt x="224" y="450"/>
                    <a:pt x="223" y="450"/>
                  </a:cubicBezTo>
                  <a:lnTo>
                    <a:pt x="217" y="444"/>
                  </a:lnTo>
                  <a:close/>
                  <a:moveTo>
                    <a:pt x="26" y="261"/>
                  </a:moveTo>
                  <a:cubicBezTo>
                    <a:pt x="35" y="270"/>
                    <a:pt x="35" y="270"/>
                    <a:pt x="35" y="270"/>
                  </a:cubicBezTo>
                  <a:cubicBezTo>
                    <a:pt x="39" y="266"/>
                    <a:pt x="39" y="266"/>
                    <a:pt x="39" y="266"/>
                  </a:cubicBezTo>
                  <a:cubicBezTo>
                    <a:pt x="31" y="257"/>
                    <a:pt x="31" y="257"/>
                    <a:pt x="31" y="257"/>
                  </a:cubicBezTo>
                  <a:lnTo>
                    <a:pt x="26" y="261"/>
                  </a:lnTo>
                  <a:close/>
                  <a:moveTo>
                    <a:pt x="94" y="329"/>
                  </a:moveTo>
                  <a:cubicBezTo>
                    <a:pt x="103" y="338"/>
                    <a:pt x="103" y="338"/>
                    <a:pt x="103" y="338"/>
                  </a:cubicBezTo>
                  <a:cubicBezTo>
                    <a:pt x="107" y="334"/>
                    <a:pt x="107" y="334"/>
                    <a:pt x="107" y="334"/>
                  </a:cubicBezTo>
                  <a:cubicBezTo>
                    <a:pt x="99" y="325"/>
                    <a:pt x="99" y="325"/>
                    <a:pt x="99" y="325"/>
                  </a:cubicBezTo>
                  <a:lnTo>
                    <a:pt x="94" y="329"/>
                  </a:lnTo>
                  <a:close/>
                  <a:moveTo>
                    <a:pt x="3" y="220"/>
                  </a:moveTo>
                  <a:cubicBezTo>
                    <a:pt x="1" y="223"/>
                    <a:pt x="0" y="226"/>
                    <a:pt x="0" y="229"/>
                  </a:cubicBezTo>
                  <a:cubicBezTo>
                    <a:pt x="0" y="231"/>
                    <a:pt x="0" y="233"/>
                    <a:pt x="1" y="235"/>
                  </a:cubicBezTo>
                  <a:cubicBezTo>
                    <a:pt x="7" y="232"/>
                    <a:pt x="7" y="232"/>
                    <a:pt x="7" y="232"/>
                  </a:cubicBezTo>
                  <a:cubicBezTo>
                    <a:pt x="6" y="231"/>
                    <a:pt x="6" y="230"/>
                    <a:pt x="6" y="229"/>
                  </a:cubicBezTo>
                  <a:cubicBezTo>
                    <a:pt x="6" y="227"/>
                    <a:pt x="6" y="225"/>
                    <a:pt x="7" y="224"/>
                  </a:cubicBezTo>
                  <a:lnTo>
                    <a:pt x="3" y="220"/>
                  </a:lnTo>
                  <a:close/>
                  <a:moveTo>
                    <a:pt x="452" y="216"/>
                  </a:moveTo>
                  <a:cubicBezTo>
                    <a:pt x="443" y="208"/>
                    <a:pt x="443" y="208"/>
                    <a:pt x="443" y="208"/>
                  </a:cubicBezTo>
                  <a:cubicBezTo>
                    <a:pt x="439" y="212"/>
                    <a:pt x="439" y="212"/>
                    <a:pt x="439" y="212"/>
                  </a:cubicBezTo>
                  <a:cubicBezTo>
                    <a:pt x="448" y="220"/>
                    <a:pt x="448" y="220"/>
                    <a:pt x="448" y="220"/>
                  </a:cubicBezTo>
                  <a:lnTo>
                    <a:pt x="452" y="216"/>
                  </a:lnTo>
                  <a:close/>
                  <a:moveTo>
                    <a:pt x="11" y="211"/>
                  </a:moveTo>
                  <a:cubicBezTo>
                    <a:pt x="16" y="216"/>
                    <a:pt x="16" y="216"/>
                    <a:pt x="16" y="216"/>
                  </a:cubicBezTo>
                  <a:cubicBezTo>
                    <a:pt x="24" y="207"/>
                    <a:pt x="24" y="207"/>
                    <a:pt x="24" y="207"/>
                  </a:cubicBezTo>
                  <a:cubicBezTo>
                    <a:pt x="20" y="203"/>
                    <a:pt x="20" y="203"/>
                    <a:pt x="20" y="203"/>
                  </a:cubicBezTo>
                  <a:lnTo>
                    <a:pt x="11" y="211"/>
                  </a:lnTo>
                  <a:close/>
                  <a:moveTo>
                    <a:pt x="77" y="312"/>
                  </a:moveTo>
                  <a:cubicBezTo>
                    <a:pt x="86" y="321"/>
                    <a:pt x="86" y="321"/>
                    <a:pt x="86" y="321"/>
                  </a:cubicBezTo>
                  <a:cubicBezTo>
                    <a:pt x="90" y="317"/>
                    <a:pt x="90" y="317"/>
                    <a:pt x="90" y="317"/>
                  </a:cubicBezTo>
                  <a:cubicBezTo>
                    <a:pt x="82" y="308"/>
                    <a:pt x="82" y="308"/>
                    <a:pt x="82" y="308"/>
                  </a:cubicBezTo>
                  <a:lnTo>
                    <a:pt x="77" y="312"/>
                  </a:lnTo>
                  <a:close/>
                  <a:moveTo>
                    <a:pt x="79" y="143"/>
                  </a:moveTo>
                  <a:cubicBezTo>
                    <a:pt x="83" y="148"/>
                    <a:pt x="83" y="148"/>
                    <a:pt x="83" y="148"/>
                  </a:cubicBezTo>
                  <a:cubicBezTo>
                    <a:pt x="92" y="139"/>
                    <a:pt x="92" y="139"/>
                    <a:pt x="92" y="139"/>
                  </a:cubicBezTo>
                  <a:cubicBezTo>
                    <a:pt x="88" y="135"/>
                    <a:pt x="88" y="135"/>
                    <a:pt x="88" y="135"/>
                  </a:cubicBezTo>
                  <a:lnTo>
                    <a:pt x="79" y="143"/>
                  </a:lnTo>
                  <a:close/>
                  <a:moveTo>
                    <a:pt x="62" y="160"/>
                  </a:moveTo>
                  <a:cubicBezTo>
                    <a:pt x="66" y="165"/>
                    <a:pt x="66" y="165"/>
                    <a:pt x="66" y="165"/>
                  </a:cubicBezTo>
                  <a:cubicBezTo>
                    <a:pt x="75" y="156"/>
                    <a:pt x="75" y="156"/>
                    <a:pt x="75" y="156"/>
                  </a:cubicBezTo>
                  <a:cubicBezTo>
                    <a:pt x="71" y="152"/>
                    <a:pt x="71" y="152"/>
                    <a:pt x="71" y="152"/>
                  </a:cubicBezTo>
                  <a:lnTo>
                    <a:pt x="62" y="160"/>
                  </a:lnTo>
                  <a:close/>
                  <a:moveTo>
                    <a:pt x="43" y="278"/>
                  </a:moveTo>
                  <a:cubicBezTo>
                    <a:pt x="52" y="287"/>
                    <a:pt x="52" y="287"/>
                    <a:pt x="52" y="287"/>
                  </a:cubicBezTo>
                  <a:cubicBezTo>
                    <a:pt x="56" y="283"/>
                    <a:pt x="56" y="283"/>
                    <a:pt x="56" y="283"/>
                  </a:cubicBezTo>
                  <a:cubicBezTo>
                    <a:pt x="48" y="274"/>
                    <a:pt x="48" y="274"/>
                    <a:pt x="48" y="274"/>
                  </a:cubicBezTo>
                  <a:lnTo>
                    <a:pt x="43" y="278"/>
                  </a:lnTo>
                  <a:close/>
                  <a:moveTo>
                    <a:pt x="60" y="295"/>
                  </a:moveTo>
                  <a:cubicBezTo>
                    <a:pt x="69" y="304"/>
                    <a:pt x="69" y="304"/>
                    <a:pt x="69" y="304"/>
                  </a:cubicBezTo>
                  <a:cubicBezTo>
                    <a:pt x="73" y="300"/>
                    <a:pt x="73" y="300"/>
                    <a:pt x="73" y="300"/>
                  </a:cubicBezTo>
                  <a:cubicBezTo>
                    <a:pt x="65" y="291"/>
                    <a:pt x="65" y="291"/>
                    <a:pt x="65" y="291"/>
                  </a:cubicBezTo>
                  <a:lnTo>
                    <a:pt x="60" y="295"/>
                  </a:lnTo>
                  <a:close/>
                  <a:moveTo>
                    <a:pt x="45" y="177"/>
                  </a:moveTo>
                  <a:cubicBezTo>
                    <a:pt x="49" y="182"/>
                    <a:pt x="49" y="182"/>
                    <a:pt x="49" y="182"/>
                  </a:cubicBezTo>
                  <a:cubicBezTo>
                    <a:pt x="58" y="173"/>
                    <a:pt x="58" y="173"/>
                    <a:pt x="58" y="173"/>
                  </a:cubicBezTo>
                  <a:cubicBezTo>
                    <a:pt x="54" y="169"/>
                    <a:pt x="54" y="169"/>
                    <a:pt x="54" y="169"/>
                  </a:cubicBezTo>
                  <a:lnTo>
                    <a:pt x="45" y="177"/>
                  </a:lnTo>
                  <a:close/>
                  <a:moveTo>
                    <a:pt x="405" y="178"/>
                  </a:moveTo>
                  <a:cubicBezTo>
                    <a:pt x="414" y="186"/>
                    <a:pt x="414" y="186"/>
                    <a:pt x="414" y="186"/>
                  </a:cubicBezTo>
                  <a:cubicBezTo>
                    <a:pt x="418" y="182"/>
                    <a:pt x="418" y="182"/>
                    <a:pt x="418" y="182"/>
                  </a:cubicBezTo>
                  <a:cubicBezTo>
                    <a:pt x="409" y="174"/>
                    <a:pt x="409" y="174"/>
                    <a:pt x="409" y="174"/>
                  </a:cubicBezTo>
                  <a:lnTo>
                    <a:pt x="405" y="178"/>
                  </a:lnTo>
                  <a:close/>
                  <a:moveTo>
                    <a:pt x="354" y="127"/>
                  </a:moveTo>
                  <a:cubicBezTo>
                    <a:pt x="363" y="136"/>
                    <a:pt x="363" y="136"/>
                    <a:pt x="363" y="136"/>
                  </a:cubicBezTo>
                  <a:cubicBezTo>
                    <a:pt x="367" y="131"/>
                    <a:pt x="367" y="131"/>
                    <a:pt x="367" y="131"/>
                  </a:cubicBezTo>
                  <a:cubicBezTo>
                    <a:pt x="358" y="123"/>
                    <a:pt x="358" y="123"/>
                    <a:pt x="358" y="123"/>
                  </a:cubicBezTo>
                  <a:lnTo>
                    <a:pt x="354" y="127"/>
                  </a:lnTo>
                  <a:close/>
                  <a:moveTo>
                    <a:pt x="335" y="349"/>
                  </a:moveTo>
                  <a:cubicBezTo>
                    <a:pt x="340" y="354"/>
                    <a:pt x="340" y="354"/>
                    <a:pt x="340" y="354"/>
                  </a:cubicBezTo>
                  <a:cubicBezTo>
                    <a:pt x="348" y="345"/>
                    <a:pt x="348" y="345"/>
                    <a:pt x="348" y="345"/>
                  </a:cubicBezTo>
                  <a:cubicBezTo>
                    <a:pt x="344" y="341"/>
                    <a:pt x="344" y="341"/>
                    <a:pt x="344" y="341"/>
                  </a:cubicBezTo>
                  <a:lnTo>
                    <a:pt x="335" y="349"/>
                  </a:lnTo>
                  <a:close/>
                  <a:moveTo>
                    <a:pt x="371" y="144"/>
                  </a:moveTo>
                  <a:cubicBezTo>
                    <a:pt x="380" y="153"/>
                    <a:pt x="380" y="153"/>
                    <a:pt x="380" y="153"/>
                  </a:cubicBezTo>
                  <a:cubicBezTo>
                    <a:pt x="384" y="148"/>
                    <a:pt x="384" y="148"/>
                    <a:pt x="384" y="148"/>
                  </a:cubicBezTo>
                  <a:cubicBezTo>
                    <a:pt x="375" y="140"/>
                    <a:pt x="375" y="140"/>
                    <a:pt x="375" y="140"/>
                  </a:cubicBezTo>
                  <a:lnTo>
                    <a:pt x="371" y="144"/>
                  </a:lnTo>
                  <a:close/>
                  <a:moveTo>
                    <a:pt x="337" y="110"/>
                  </a:moveTo>
                  <a:cubicBezTo>
                    <a:pt x="346" y="119"/>
                    <a:pt x="346" y="119"/>
                    <a:pt x="346" y="119"/>
                  </a:cubicBezTo>
                  <a:cubicBezTo>
                    <a:pt x="350" y="114"/>
                    <a:pt x="350" y="114"/>
                    <a:pt x="350" y="114"/>
                  </a:cubicBezTo>
                  <a:cubicBezTo>
                    <a:pt x="341" y="106"/>
                    <a:pt x="341" y="106"/>
                    <a:pt x="341" y="106"/>
                  </a:cubicBezTo>
                  <a:lnTo>
                    <a:pt x="337" y="110"/>
                  </a:lnTo>
                  <a:close/>
                  <a:moveTo>
                    <a:pt x="386" y="298"/>
                  </a:moveTo>
                  <a:cubicBezTo>
                    <a:pt x="391" y="303"/>
                    <a:pt x="391" y="303"/>
                    <a:pt x="391" y="303"/>
                  </a:cubicBezTo>
                  <a:cubicBezTo>
                    <a:pt x="399" y="294"/>
                    <a:pt x="399" y="294"/>
                    <a:pt x="399" y="294"/>
                  </a:cubicBezTo>
                  <a:cubicBezTo>
                    <a:pt x="395" y="290"/>
                    <a:pt x="395" y="290"/>
                    <a:pt x="395" y="290"/>
                  </a:cubicBezTo>
                  <a:lnTo>
                    <a:pt x="386" y="298"/>
                  </a:lnTo>
                  <a:close/>
                  <a:moveTo>
                    <a:pt x="352" y="332"/>
                  </a:moveTo>
                  <a:cubicBezTo>
                    <a:pt x="357" y="337"/>
                    <a:pt x="357" y="337"/>
                    <a:pt x="357" y="337"/>
                  </a:cubicBezTo>
                  <a:cubicBezTo>
                    <a:pt x="365" y="328"/>
                    <a:pt x="365" y="328"/>
                    <a:pt x="365" y="328"/>
                  </a:cubicBezTo>
                  <a:cubicBezTo>
                    <a:pt x="361" y="324"/>
                    <a:pt x="361" y="324"/>
                    <a:pt x="361" y="324"/>
                  </a:cubicBezTo>
                  <a:lnTo>
                    <a:pt x="352" y="332"/>
                  </a:lnTo>
                  <a:close/>
                  <a:moveTo>
                    <a:pt x="369" y="315"/>
                  </a:moveTo>
                  <a:cubicBezTo>
                    <a:pt x="374" y="320"/>
                    <a:pt x="374" y="320"/>
                    <a:pt x="374" y="320"/>
                  </a:cubicBezTo>
                  <a:cubicBezTo>
                    <a:pt x="382" y="311"/>
                    <a:pt x="382" y="311"/>
                    <a:pt x="382" y="311"/>
                  </a:cubicBezTo>
                  <a:cubicBezTo>
                    <a:pt x="378" y="307"/>
                    <a:pt x="378" y="307"/>
                    <a:pt x="378" y="307"/>
                  </a:cubicBezTo>
                  <a:lnTo>
                    <a:pt x="369" y="315"/>
                  </a:lnTo>
                  <a:close/>
                  <a:moveTo>
                    <a:pt x="422" y="195"/>
                  </a:moveTo>
                  <a:cubicBezTo>
                    <a:pt x="431" y="203"/>
                    <a:pt x="431" y="203"/>
                    <a:pt x="431" y="203"/>
                  </a:cubicBezTo>
                  <a:cubicBezTo>
                    <a:pt x="435" y="199"/>
                    <a:pt x="435" y="199"/>
                    <a:pt x="435" y="199"/>
                  </a:cubicBezTo>
                  <a:cubicBezTo>
                    <a:pt x="426" y="191"/>
                    <a:pt x="426" y="191"/>
                    <a:pt x="426" y="191"/>
                  </a:cubicBezTo>
                  <a:lnTo>
                    <a:pt x="422" y="195"/>
                  </a:lnTo>
                  <a:close/>
                  <a:moveTo>
                    <a:pt x="437" y="248"/>
                  </a:moveTo>
                  <a:cubicBezTo>
                    <a:pt x="442" y="252"/>
                    <a:pt x="442" y="252"/>
                    <a:pt x="442" y="252"/>
                  </a:cubicBezTo>
                  <a:cubicBezTo>
                    <a:pt x="450" y="243"/>
                    <a:pt x="450" y="243"/>
                    <a:pt x="450" y="243"/>
                  </a:cubicBezTo>
                  <a:cubicBezTo>
                    <a:pt x="446" y="239"/>
                    <a:pt x="446" y="239"/>
                    <a:pt x="446" y="239"/>
                  </a:cubicBezTo>
                  <a:lnTo>
                    <a:pt x="437" y="248"/>
                  </a:lnTo>
                  <a:close/>
                  <a:moveTo>
                    <a:pt x="454" y="219"/>
                  </a:moveTo>
                  <a:cubicBezTo>
                    <a:pt x="450" y="223"/>
                    <a:pt x="450" y="223"/>
                    <a:pt x="450" y="223"/>
                  </a:cubicBezTo>
                  <a:cubicBezTo>
                    <a:pt x="452" y="224"/>
                    <a:pt x="452" y="227"/>
                    <a:pt x="452" y="229"/>
                  </a:cubicBezTo>
                  <a:cubicBezTo>
                    <a:pt x="452" y="230"/>
                    <a:pt x="452" y="230"/>
                    <a:pt x="452" y="231"/>
                  </a:cubicBezTo>
                  <a:cubicBezTo>
                    <a:pt x="458" y="233"/>
                    <a:pt x="458" y="233"/>
                    <a:pt x="458" y="233"/>
                  </a:cubicBezTo>
                  <a:cubicBezTo>
                    <a:pt x="458" y="231"/>
                    <a:pt x="458" y="230"/>
                    <a:pt x="458" y="229"/>
                  </a:cubicBezTo>
                  <a:cubicBezTo>
                    <a:pt x="458" y="225"/>
                    <a:pt x="457" y="221"/>
                    <a:pt x="454" y="219"/>
                  </a:cubicBezTo>
                  <a:close/>
                  <a:moveTo>
                    <a:pt x="388" y="161"/>
                  </a:moveTo>
                  <a:cubicBezTo>
                    <a:pt x="397" y="169"/>
                    <a:pt x="397" y="169"/>
                    <a:pt x="397" y="169"/>
                  </a:cubicBezTo>
                  <a:cubicBezTo>
                    <a:pt x="401" y="165"/>
                    <a:pt x="401" y="165"/>
                    <a:pt x="401" y="165"/>
                  </a:cubicBezTo>
                  <a:cubicBezTo>
                    <a:pt x="392" y="157"/>
                    <a:pt x="392" y="157"/>
                    <a:pt x="392" y="157"/>
                  </a:cubicBezTo>
                  <a:lnTo>
                    <a:pt x="388" y="161"/>
                  </a:lnTo>
                  <a:close/>
                  <a:moveTo>
                    <a:pt x="403" y="281"/>
                  </a:moveTo>
                  <a:cubicBezTo>
                    <a:pt x="408" y="286"/>
                    <a:pt x="408" y="286"/>
                    <a:pt x="408" y="286"/>
                  </a:cubicBezTo>
                  <a:cubicBezTo>
                    <a:pt x="416" y="277"/>
                    <a:pt x="416" y="277"/>
                    <a:pt x="416" y="277"/>
                  </a:cubicBezTo>
                  <a:cubicBezTo>
                    <a:pt x="412" y="273"/>
                    <a:pt x="412" y="273"/>
                    <a:pt x="412" y="273"/>
                  </a:cubicBezTo>
                  <a:lnTo>
                    <a:pt x="403" y="281"/>
                  </a:lnTo>
                  <a:close/>
                  <a:moveTo>
                    <a:pt x="420" y="264"/>
                  </a:moveTo>
                  <a:cubicBezTo>
                    <a:pt x="425" y="269"/>
                    <a:pt x="425" y="269"/>
                    <a:pt x="425" y="269"/>
                  </a:cubicBezTo>
                  <a:cubicBezTo>
                    <a:pt x="433" y="260"/>
                    <a:pt x="433" y="260"/>
                    <a:pt x="433" y="260"/>
                  </a:cubicBezTo>
                  <a:cubicBezTo>
                    <a:pt x="429" y="256"/>
                    <a:pt x="429" y="256"/>
                    <a:pt x="429" y="256"/>
                  </a:cubicBezTo>
                  <a:lnTo>
                    <a:pt x="420" y="264"/>
                  </a:lnTo>
                  <a:close/>
                  <a:moveTo>
                    <a:pt x="252" y="25"/>
                  </a:moveTo>
                  <a:cubicBezTo>
                    <a:pt x="261" y="34"/>
                    <a:pt x="261" y="34"/>
                    <a:pt x="261" y="34"/>
                  </a:cubicBezTo>
                  <a:cubicBezTo>
                    <a:pt x="265" y="29"/>
                    <a:pt x="265" y="29"/>
                    <a:pt x="265" y="29"/>
                  </a:cubicBezTo>
                  <a:cubicBezTo>
                    <a:pt x="257" y="21"/>
                    <a:pt x="257" y="21"/>
                    <a:pt x="257" y="21"/>
                  </a:cubicBezTo>
                  <a:lnTo>
                    <a:pt x="252" y="25"/>
                  </a:lnTo>
                  <a:close/>
                  <a:moveTo>
                    <a:pt x="219" y="4"/>
                  </a:moveTo>
                  <a:cubicBezTo>
                    <a:pt x="215" y="8"/>
                    <a:pt x="215" y="8"/>
                    <a:pt x="215" y="8"/>
                  </a:cubicBezTo>
                  <a:cubicBezTo>
                    <a:pt x="219" y="12"/>
                    <a:pt x="219" y="12"/>
                    <a:pt x="219" y="12"/>
                  </a:cubicBezTo>
                  <a:cubicBezTo>
                    <a:pt x="223" y="8"/>
                    <a:pt x="223" y="8"/>
                    <a:pt x="223" y="8"/>
                  </a:cubicBezTo>
                  <a:cubicBezTo>
                    <a:pt x="224" y="7"/>
                    <a:pt x="226" y="6"/>
                    <a:pt x="227" y="6"/>
                  </a:cubicBezTo>
                  <a:cubicBezTo>
                    <a:pt x="226" y="0"/>
                    <a:pt x="226" y="0"/>
                    <a:pt x="226" y="0"/>
                  </a:cubicBezTo>
                  <a:cubicBezTo>
                    <a:pt x="223" y="0"/>
                    <a:pt x="221" y="2"/>
                    <a:pt x="219" y="4"/>
                  </a:cubicBezTo>
                  <a:close/>
                  <a:moveTo>
                    <a:pt x="251" y="434"/>
                  </a:moveTo>
                  <a:cubicBezTo>
                    <a:pt x="255" y="438"/>
                    <a:pt x="255" y="438"/>
                    <a:pt x="255" y="438"/>
                  </a:cubicBezTo>
                  <a:cubicBezTo>
                    <a:pt x="263" y="430"/>
                    <a:pt x="263" y="430"/>
                    <a:pt x="263" y="430"/>
                  </a:cubicBezTo>
                  <a:cubicBezTo>
                    <a:pt x="259" y="426"/>
                    <a:pt x="259" y="426"/>
                    <a:pt x="259" y="426"/>
                  </a:cubicBezTo>
                  <a:lnTo>
                    <a:pt x="251" y="434"/>
                  </a:lnTo>
                  <a:close/>
                  <a:moveTo>
                    <a:pt x="320" y="93"/>
                  </a:moveTo>
                  <a:cubicBezTo>
                    <a:pt x="329" y="102"/>
                    <a:pt x="329" y="102"/>
                    <a:pt x="329" y="102"/>
                  </a:cubicBezTo>
                  <a:cubicBezTo>
                    <a:pt x="333" y="97"/>
                    <a:pt x="333" y="97"/>
                    <a:pt x="333" y="97"/>
                  </a:cubicBezTo>
                  <a:cubicBezTo>
                    <a:pt x="325" y="89"/>
                    <a:pt x="325" y="89"/>
                    <a:pt x="325" y="89"/>
                  </a:cubicBezTo>
                  <a:lnTo>
                    <a:pt x="320" y="93"/>
                  </a:lnTo>
                  <a:close/>
                  <a:moveTo>
                    <a:pt x="268" y="417"/>
                  </a:moveTo>
                  <a:cubicBezTo>
                    <a:pt x="272" y="421"/>
                    <a:pt x="272" y="421"/>
                    <a:pt x="272" y="421"/>
                  </a:cubicBezTo>
                  <a:cubicBezTo>
                    <a:pt x="280" y="413"/>
                    <a:pt x="280" y="413"/>
                    <a:pt x="280" y="413"/>
                  </a:cubicBezTo>
                  <a:cubicBezTo>
                    <a:pt x="276" y="409"/>
                    <a:pt x="276" y="409"/>
                    <a:pt x="276" y="409"/>
                  </a:cubicBezTo>
                  <a:lnTo>
                    <a:pt x="268" y="417"/>
                  </a:lnTo>
                  <a:close/>
                  <a:moveTo>
                    <a:pt x="235" y="450"/>
                  </a:moveTo>
                  <a:cubicBezTo>
                    <a:pt x="235" y="450"/>
                    <a:pt x="234" y="450"/>
                    <a:pt x="234" y="451"/>
                  </a:cubicBezTo>
                  <a:cubicBezTo>
                    <a:pt x="237" y="456"/>
                    <a:pt x="237" y="456"/>
                    <a:pt x="237" y="456"/>
                  </a:cubicBezTo>
                  <a:cubicBezTo>
                    <a:pt x="238" y="455"/>
                    <a:pt x="239" y="455"/>
                    <a:pt x="239" y="454"/>
                  </a:cubicBezTo>
                  <a:cubicBezTo>
                    <a:pt x="246" y="447"/>
                    <a:pt x="246" y="447"/>
                    <a:pt x="246" y="447"/>
                  </a:cubicBezTo>
                  <a:cubicBezTo>
                    <a:pt x="242" y="443"/>
                    <a:pt x="242" y="443"/>
                    <a:pt x="242" y="443"/>
                  </a:cubicBezTo>
                  <a:lnTo>
                    <a:pt x="235" y="450"/>
                  </a:lnTo>
                  <a:close/>
                  <a:moveTo>
                    <a:pt x="235" y="8"/>
                  </a:moveTo>
                  <a:cubicBezTo>
                    <a:pt x="244" y="17"/>
                    <a:pt x="244" y="17"/>
                    <a:pt x="244" y="17"/>
                  </a:cubicBezTo>
                  <a:cubicBezTo>
                    <a:pt x="248" y="13"/>
                    <a:pt x="248" y="13"/>
                    <a:pt x="248" y="13"/>
                  </a:cubicBezTo>
                  <a:cubicBezTo>
                    <a:pt x="240" y="4"/>
                    <a:pt x="240" y="4"/>
                    <a:pt x="240" y="4"/>
                  </a:cubicBezTo>
                  <a:lnTo>
                    <a:pt x="235" y="8"/>
                  </a:lnTo>
                  <a:close/>
                  <a:moveTo>
                    <a:pt x="269" y="42"/>
                  </a:moveTo>
                  <a:cubicBezTo>
                    <a:pt x="278" y="51"/>
                    <a:pt x="278" y="51"/>
                    <a:pt x="278" y="51"/>
                  </a:cubicBezTo>
                  <a:cubicBezTo>
                    <a:pt x="282" y="46"/>
                    <a:pt x="282" y="46"/>
                    <a:pt x="282" y="46"/>
                  </a:cubicBezTo>
                  <a:cubicBezTo>
                    <a:pt x="274" y="38"/>
                    <a:pt x="274" y="38"/>
                    <a:pt x="274" y="38"/>
                  </a:cubicBezTo>
                  <a:lnTo>
                    <a:pt x="269" y="42"/>
                  </a:lnTo>
                  <a:close/>
                  <a:moveTo>
                    <a:pt x="318" y="366"/>
                  </a:moveTo>
                  <a:cubicBezTo>
                    <a:pt x="323" y="371"/>
                    <a:pt x="323" y="371"/>
                    <a:pt x="323" y="371"/>
                  </a:cubicBezTo>
                  <a:cubicBezTo>
                    <a:pt x="331" y="362"/>
                    <a:pt x="331" y="362"/>
                    <a:pt x="331" y="362"/>
                  </a:cubicBezTo>
                  <a:cubicBezTo>
                    <a:pt x="327" y="358"/>
                    <a:pt x="327" y="358"/>
                    <a:pt x="327" y="358"/>
                  </a:cubicBezTo>
                  <a:lnTo>
                    <a:pt x="318" y="366"/>
                  </a:lnTo>
                  <a:close/>
                  <a:moveTo>
                    <a:pt x="303" y="76"/>
                  </a:moveTo>
                  <a:cubicBezTo>
                    <a:pt x="312" y="85"/>
                    <a:pt x="312" y="85"/>
                    <a:pt x="312" y="85"/>
                  </a:cubicBezTo>
                  <a:cubicBezTo>
                    <a:pt x="316" y="80"/>
                    <a:pt x="316" y="80"/>
                    <a:pt x="316" y="80"/>
                  </a:cubicBezTo>
                  <a:cubicBezTo>
                    <a:pt x="308" y="72"/>
                    <a:pt x="308" y="72"/>
                    <a:pt x="308" y="72"/>
                  </a:cubicBezTo>
                  <a:lnTo>
                    <a:pt x="303" y="76"/>
                  </a:lnTo>
                  <a:close/>
                  <a:moveTo>
                    <a:pt x="286" y="59"/>
                  </a:moveTo>
                  <a:cubicBezTo>
                    <a:pt x="295" y="68"/>
                    <a:pt x="295" y="68"/>
                    <a:pt x="295" y="68"/>
                  </a:cubicBezTo>
                  <a:cubicBezTo>
                    <a:pt x="299" y="63"/>
                    <a:pt x="299" y="63"/>
                    <a:pt x="299" y="63"/>
                  </a:cubicBezTo>
                  <a:cubicBezTo>
                    <a:pt x="291" y="55"/>
                    <a:pt x="291" y="55"/>
                    <a:pt x="291" y="55"/>
                  </a:cubicBezTo>
                  <a:lnTo>
                    <a:pt x="286" y="59"/>
                  </a:lnTo>
                  <a:close/>
                  <a:moveTo>
                    <a:pt x="285" y="400"/>
                  </a:moveTo>
                  <a:cubicBezTo>
                    <a:pt x="289" y="405"/>
                    <a:pt x="289" y="405"/>
                    <a:pt x="289" y="405"/>
                  </a:cubicBezTo>
                  <a:cubicBezTo>
                    <a:pt x="297" y="396"/>
                    <a:pt x="297" y="396"/>
                    <a:pt x="297" y="396"/>
                  </a:cubicBezTo>
                  <a:cubicBezTo>
                    <a:pt x="293" y="392"/>
                    <a:pt x="293" y="392"/>
                    <a:pt x="293" y="392"/>
                  </a:cubicBezTo>
                  <a:lnTo>
                    <a:pt x="285" y="400"/>
                  </a:lnTo>
                  <a:close/>
                  <a:moveTo>
                    <a:pt x="301" y="383"/>
                  </a:moveTo>
                  <a:cubicBezTo>
                    <a:pt x="306" y="388"/>
                    <a:pt x="306" y="388"/>
                    <a:pt x="306" y="388"/>
                  </a:cubicBezTo>
                  <a:cubicBezTo>
                    <a:pt x="314" y="379"/>
                    <a:pt x="314" y="379"/>
                    <a:pt x="314" y="379"/>
                  </a:cubicBezTo>
                  <a:cubicBezTo>
                    <a:pt x="310" y="375"/>
                    <a:pt x="310" y="375"/>
                    <a:pt x="310" y="375"/>
                  </a:cubicBezTo>
                  <a:lnTo>
                    <a:pt x="301" y="38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6" name="Group 25">
            <a:extLst>
              <a:ext uri="{FF2B5EF4-FFF2-40B4-BE49-F238E27FC236}">
                <a16:creationId xmlns:a16="http://schemas.microsoft.com/office/drawing/2014/main" id="{C2923678-FB44-774B-B797-9C2DBF3A4DA2}"/>
              </a:ext>
            </a:extLst>
          </p:cNvPr>
          <p:cNvGrpSpPr/>
          <p:nvPr/>
        </p:nvGrpSpPr>
        <p:grpSpPr>
          <a:xfrm>
            <a:off x="4621042" y="2254747"/>
            <a:ext cx="1219261" cy="1179895"/>
            <a:chOff x="7213006" y="2528117"/>
            <a:chExt cx="1865637" cy="1865637"/>
          </a:xfrm>
        </p:grpSpPr>
        <p:sp>
          <p:nvSpPr>
            <p:cNvPr id="27" name="Freeform 9">
              <a:extLst>
                <a:ext uri="{FF2B5EF4-FFF2-40B4-BE49-F238E27FC236}">
                  <a16:creationId xmlns:a16="http://schemas.microsoft.com/office/drawing/2014/main" id="{03C2CDB8-D123-AFB6-F31E-9E5F41E98AB3}"/>
                </a:ext>
              </a:extLst>
            </p:cNvPr>
            <p:cNvSpPr>
              <a:spLocks/>
            </p:cNvSpPr>
            <p:nvPr/>
          </p:nvSpPr>
          <p:spPr bwMode="auto">
            <a:xfrm>
              <a:off x="7213006" y="2528117"/>
              <a:ext cx="1865637" cy="1865637"/>
            </a:xfrm>
            <a:custGeom>
              <a:avLst/>
              <a:gdLst>
                <a:gd name="T0" fmla="*/ 621 w 628"/>
                <a:gd name="T1" fmla="*/ 301 h 627"/>
                <a:gd name="T2" fmla="*/ 621 w 628"/>
                <a:gd name="T3" fmla="*/ 326 h 627"/>
                <a:gd name="T4" fmla="*/ 327 w 628"/>
                <a:gd name="T5" fmla="*/ 621 h 627"/>
                <a:gd name="T6" fmla="*/ 302 w 628"/>
                <a:gd name="T7" fmla="*/ 621 h 627"/>
                <a:gd name="T8" fmla="*/ 7 w 628"/>
                <a:gd name="T9" fmla="*/ 326 h 627"/>
                <a:gd name="T10" fmla="*/ 7 w 628"/>
                <a:gd name="T11" fmla="*/ 301 h 627"/>
                <a:gd name="T12" fmla="*/ 302 w 628"/>
                <a:gd name="T13" fmla="*/ 7 h 627"/>
                <a:gd name="T14" fmla="*/ 327 w 628"/>
                <a:gd name="T15" fmla="*/ 7 h 627"/>
                <a:gd name="T16" fmla="*/ 621 w 628"/>
                <a:gd name="T17" fmla="*/ 301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8" h="627">
                  <a:moveTo>
                    <a:pt x="621" y="301"/>
                  </a:moveTo>
                  <a:cubicBezTo>
                    <a:pt x="628" y="308"/>
                    <a:pt x="628" y="319"/>
                    <a:pt x="621" y="326"/>
                  </a:cubicBezTo>
                  <a:cubicBezTo>
                    <a:pt x="327" y="621"/>
                    <a:pt x="327" y="621"/>
                    <a:pt x="327" y="621"/>
                  </a:cubicBezTo>
                  <a:cubicBezTo>
                    <a:pt x="320" y="627"/>
                    <a:pt x="309" y="627"/>
                    <a:pt x="302" y="621"/>
                  </a:cubicBezTo>
                  <a:cubicBezTo>
                    <a:pt x="7" y="326"/>
                    <a:pt x="7" y="326"/>
                    <a:pt x="7" y="326"/>
                  </a:cubicBezTo>
                  <a:cubicBezTo>
                    <a:pt x="0" y="319"/>
                    <a:pt x="0" y="308"/>
                    <a:pt x="7" y="301"/>
                  </a:cubicBezTo>
                  <a:cubicBezTo>
                    <a:pt x="302" y="7"/>
                    <a:pt x="302" y="7"/>
                    <a:pt x="302" y="7"/>
                  </a:cubicBezTo>
                  <a:cubicBezTo>
                    <a:pt x="309" y="0"/>
                    <a:pt x="320" y="0"/>
                    <a:pt x="327" y="7"/>
                  </a:cubicBezTo>
                  <a:lnTo>
                    <a:pt x="621" y="30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1">
              <a:extLst>
                <a:ext uri="{FF2B5EF4-FFF2-40B4-BE49-F238E27FC236}">
                  <a16:creationId xmlns:a16="http://schemas.microsoft.com/office/drawing/2014/main" id="{5FB6F1DA-4ED3-8743-2744-2ED9FC3071DD}"/>
                </a:ext>
              </a:extLst>
            </p:cNvPr>
            <p:cNvSpPr>
              <a:spLocks noEditPoints="1"/>
            </p:cNvSpPr>
            <p:nvPr/>
          </p:nvSpPr>
          <p:spPr bwMode="auto">
            <a:xfrm>
              <a:off x="7468491" y="2771719"/>
              <a:ext cx="1360608" cy="1360608"/>
            </a:xfrm>
            <a:custGeom>
              <a:avLst/>
              <a:gdLst>
                <a:gd name="T0" fmla="*/ 96 w 458"/>
                <a:gd name="T1" fmla="*/ 126 h 457"/>
                <a:gd name="T2" fmla="*/ 147 w 458"/>
                <a:gd name="T3" fmla="*/ 76 h 457"/>
                <a:gd name="T4" fmla="*/ 145 w 458"/>
                <a:gd name="T5" fmla="*/ 380 h 457"/>
                <a:gd name="T6" fmla="*/ 111 w 458"/>
                <a:gd name="T7" fmla="*/ 346 h 457"/>
                <a:gd name="T8" fmla="*/ 128 w 458"/>
                <a:gd name="T9" fmla="*/ 363 h 457"/>
                <a:gd name="T10" fmla="*/ 113 w 458"/>
                <a:gd name="T11" fmla="*/ 110 h 457"/>
                <a:gd name="T12" fmla="*/ 130 w 458"/>
                <a:gd name="T13" fmla="*/ 93 h 457"/>
                <a:gd name="T14" fmla="*/ 196 w 458"/>
                <a:gd name="T15" fmla="*/ 431 h 457"/>
                <a:gd name="T16" fmla="*/ 181 w 458"/>
                <a:gd name="T17" fmla="*/ 42 h 457"/>
                <a:gd name="T18" fmla="*/ 198 w 458"/>
                <a:gd name="T19" fmla="*/ 25 h 457"/>
                <a:gd name="T20" fmla="*/ 162 w 458"/>
                <a:gd name="T21" fmla="*/ 397 h 457"/>
                <a:gd name="T22" fmla="*/ 164 w 458"/>
                <a:gd name="T23" fmla="*/ 59 h 457"/>
                <a:gd name="T24" fmla="*/ 179 w 458"/>
                <a:gd name="T25" fmla="*/ 414 h 457"/>
                <a:gd name="T26" fmla="*/ 10 w 458"/>
                <a:gd name="T27" fmla="*/ 245 h 457"/>
                <a:gd name="T28" fmla="*/ 28 w 458"/>
                <a:gd name="T29" fmla="*/ 194 h 457"/>
                <a:gd name="T30" fmla="*/ 225 w 458"/>
                <a:gd name="T31" fmla="*/ 451 h 457"/>
                <a:gd name="T32" fmla="*/ 39 w 458"/>
                <a:gd name="T33" fmla="*/ 266 h 457"/>
                <a:gd name="T34" fmla="*/ 107 w 458"/>
                <a:gd name="T35" fmla="*/ 334 h 457"/>
                <a:gd name="T36" fmla="*/ 1 w 458"/>
                <a:gd name="T37" fmla="*/ 235 h 457"/>
                <a:gd name="T38" fmla="*/ 452 w 458"/>
                <a:gd name="T39" fmla="*/ 216 h 457"/>
                <a:gd name="T40" fmla="*/ 11 w 458"/>
                <a:gd name="T41" fmla="*/ 211 h 457"/>
                <a:gd name="T42" fmla="*/ 77 w 458"/>
                <a:gd name="T43" fmla="*/ 312 h 457"/>
                <a:gd name="T44" fmla="*/ 79 w 458"/>
                <a:gd name="T45" fmla="*/ 143 h 457"/>
                <a:gd name="T46" fmla="*/ 62 w 458"/>
                <a:gd name="T47" fmla="*/ 160 h 457"/>
                <a:gd name="T48" fmla="*/ 43 w 458"/>
                <a:gd name="T49" fmla="*/ 278 h 457"/>
                <a:gd name="T50" fmla="*/ 60 w 458"/>
                <a:gd name="T51" fmla="*/ 295 h 457"/>
                <a:gd name="T52" fmla="*/ 45 w 458"/>
                <a:gd name="T53" fmla="*/ 177 h 457"/>
                <a:gd name="T54" fmla="*/ 405 w 458"/>
                <a:gd name="T55" fmla="*/ 178 h 457"/>
                <a:gd name="T56" fmla="*/ 354 w 458"/>
                <a:gd name="T57" fmla="*/ 127 h 457"/>
                <a:gd name="T58" fmla="*/ 335 w 458"/>
                <a:gd name="T59" fmla="*/ 349 h 457"/>
                <a:gd name="T60" fmla="*/ 371 w 458"/>
                <a:gd name="T61" fmla="*/ 144 h 457"/>
                <a:gd name="T62" fmla="*/ 337 w 458"/>
                <a:gd name="T63" fmla="*/ 110 h 457"/>
                <a:gd name="T64" fmla="*/ 386 w 458"/>
                <a:gd name="T65" fmla="*/ 298 h 457"/>
                <a:gd name="T66" fmla="*/ 352 w 458"/>
                <a:gd name="T67" fmla="*/ 332 h 457"/>
                <a:gd name="T68" fmla="*/ 369 w 458"/>
                <a:gd name="T69" fmla="*/ 315 h 457"/>
                <a:gd name="T70" fmla="*/ 422 w 458"/>
                <a:gd name="T71" fmla="*/ 195 h 457"/>
                <a:gd name="T72" fmla="*/ 437 w 458"/>
                <a:gd name="T73" fmla="*/ 248 h 457"/>
                <a:gd name="T74" fmla="*/ 454 w 458"/>
                <a:gd name="T75" fmla="*/ 219 h 457"/>
                <a:gd name="T76" fmla="*/ 458 w 458"/>
                <a:gd name="T77" fmla="*/ 229 h 457"/>
                <a:gd name="T78" fmla="*/ 392 w 458"/>
                <a:gd name="T79" fmla="*/ 157 h 457"/>
                <a:gd name="T80" fmla="*/ 412 w 458"/>
                <a:gd name="T81" fmla="*/ 273 h 457"/>
                <a:gd name="T82" fmla="*/ 429 w 458"/>
                <a:gd name="T83" fmla="*/ 256 h 457"/>
                <a:gd name="T84" fmla="*/ 257 w 458"/>
                <a:gd name="T85" fmla="*/ 21 h 457"/>
                <a:gd name="T86" fmla="*/ 223 w 458"/>
                <a:gd name="T87" fmla="*/ 8 h 457"/>
                <a:gd name="T88" fmla="*/ 255 w 458"/>
                <a:gd name="T89" fmla="*/ 438 h 457"/>
                <a:gd name="T90" fmla="*/ 329 w 458"/>
                <a:gd name="T91" fmla="*/ 102 h 457"/>
                <a:gd name="T92" fmla="*/ 272 w 458"/>
                <a:gd name="T93" fmla="*/ 421 h 457"/>
                <a:gd name="T94" fmla="*/ 234 w 458"/>
                <a:gd name="T95" fmla="*/ 451 h 457"/>
                <a:gd name="T96" fmla="*/ 235 w 458"/>
                <a:gd name="T97" fmla="*/ 450 h 457"/>
                <a:gd name="T98" fmla="*/ 235 w 458"/>
                <a:gd name="T99" fmla="*/ 8 h 457"/>
                <a:gd name="T100" fmla="*/ 269 w 458"/>
                <a:gd name="T101" fmla="*/ 42 h 457"/>
                <a:gd name="T102" fmla="*/ 318 w 458"/>
                <a:gd name="T103" fmla="*/ 366 h 457"/>
                <a:gd name="T104" fmla="*/ 303 w 458"/>
                <a:gd name="T105" fmla="*/ 76 h 457"/>
                <a:gd name="T106" fmla="*/ 286 w 458"/>
                <a:gd name="T107" fmla="*/ 59 h 457"/>
                <a:gd name="T108" fmla="*/ 285 w 458"/>
                <a:gd name="T109" fmla="*/ 400 h 457"/>
                <a:gd name="T110" fmla="*/ 301 w 458"/>
                <a:gd name="T111" fmla="*/ 383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8" h="457">
                  <a:moveTo>
                    <a:pt x="96" y="126"/>
                  </a:moveTo>
                  <a:cubicBezTo>
                    <a:pt x="100" y="131"/>
                    <a:pt x="100" y="131"/>
                    <a:pt x="100" y="131"/>
                  </a:cubicBezTo>
                  <a:cubicBezTo>
                    <a:pt x="109" y="122"/>
                    <a:pt x="109" y="122"/>
                    <a:pt x="109" y="122"/>
                  </a:cubicBezTo>
                  <a:cubicBezTo>
                    <a:pt x="105" y="118"/>
                    <a:pt x="105" y="118"/>
                    <a:pt x="105" y="118"/>
                  </a:cubicBezTo>
                  <a:lnTo>
                    <a:pt x="96" y="126"/>
                  </a:lnTo>
                  <a:close/>
                  <a:moveTo>
                    <a:pt x="147" y="76"/>
                  </a:moveTo>
                  <a:cubicBezTo>
                    <a:pt x="151" y="80"/>
                    <a:pt x="151" y="80"/>
                    <a:pt x="151" y="80"/>
                  </a:cubicBezTo>
                  <a:cubicBezTo>
                    <a:pt x="160" y="71"/>
                    <a:pt x="160" y="71"/>
                    <a:pt x="160" y="71"/>
                  </a:cubicBezTo>
                  <a:cubicBezTo>
                    <a:pt x="156" y="67"/>
                    <a:pt x="156" y="67"/>
                    <a:pt x="156" y="67"/>
                  </a:cubicBezTo>
                  <a:lnTo>
                    <a:pt x="147" y="76"/>
                  </a:lnTo>
                  <a:close/>
                  <a:moveTo>
                    <a:pt x="145" y="380"/>
                  </a:moveTo>
                  <a:cubicBezTo>
                    <a:pt x="154" y="389"/>
                    <a:pt x="154" y="389"/>
                    <a:pt x="154" y="389"/>
                  </a:cubicBezTo>
                  <a:cubicBezTo>
                    <a:pt x="158" y="385"/>
                    <a:pt x="158" y="385"/>
                    <a:pt x="158" y="385"/>
                  </a:cubicBezTo>
                  <a:cubicBezTo>
                    <a:pt x="150" y="376"/>
                    <a:pt x="150" y="376"/>
                    <a:pt x="150" y="376"/>
                  </a:cubicBezTo>
                  <a:lnTo>
                    <a:pt x="145" y="380"/>
                  </a:lnTo>
                  <a:close/>
                  <a:moveTo>
                    <a:pt x="111" y="346"/>
                  </a:moveTo>
                  <a:cubicBezTo>
                    <a:pt x="120" y="355"/>
                    <a:pt x="120" y="355"/>
                    <a:pt x="120" y="355"/>
                  </a:cubicBezTo>
                  <a:cubicBezTo>
                    <a:pt x="124" y="351"/>
                    <a:pt x="124" y="351"/>
                    <a:pt x="124" y="351"/>
                  </a:cubicBezTo>
                  <a:cubicBezTo>
                    <a:pt x="116" y="342"/>
                    <a:pt x="116" y="342"/>
                    <a:pt x="116" y="342"/>
                  </a:cubicBezTo>
                  <a:lnTo>
                    <a:pt x="111" y="346"/>
                  </a:lnTo>
                  <a:close/>
                  <a:moveTo>
                    <a:pt x="128" y="363"/>
                  </a:moveTo>
                  <a:cubicBezTo>
                    <a:pt x="137" y="372"/>
                    <a:pt x="137" y="372"/>
                    <a:pt x="137" y="372"/>
                  </a:cubicBezTo>
                  <a:cubicBezTo>
                    <a:pt x="141" y="368"/>
                    <a:pt x="141" y="368"/>
                    <a:pt x="141" y="368"/>
                  </a:cubicBezTo>
                  <a:cubicBezTo>
                    <a:pt x="133" y="359"/>
                    <a:pt x="133" y="359"/>
                    <a:pt x="133" y="359"/>
                  </a:cubicBezTo>
                  <a:lnTo>
                    <a:pt x="128" y="363"/>
                  </a:lnTo>
                  <a:close/>
                  <a:moveTo>
                    <a:pt x="113" y="110"/>
                  </a:moveTo>
                  <a:cubicBezTo>
                    <a:pt x="117" y="114"/>
                    <a:pt x="117" y="114"/>
                    <a:pt x="117" y="114"/>
                  </a:cubicBezTo>
                  <a:cubicBezTo>
                    <a:pt x="126" y="105"/>
                    <a:pt x="126" y="105"/>
                    <a:pt x="126" y="105"/>
                  </a:cubicBezTo>
                  <a:cubicBezTo>
                    <a:pt x="122" y="101"/>
                    <a:pt x="122" y="101"/>
                    <a:pt x="122" y="101"/>
                  </a:cubicBezTo>
                  <a:lnTo>
                    <a:pt x="113" y="110"/>
                  </a:lnTo>
                  <a:close/>
                  <a:moveTo>
                    <a:pt x="130" y="93"/>
                  </a:moveTo>
                  <a:cubicBezTo>
                    <a:pt x="134" y="97"/>
                    <a:pt x="134" y="97"/>
                    <a:pt x="134" y="97"/>
                  </a:cubicBezTo>
                  <a:cubicBezTo>
                    <a:pt x="143" y="88"/>
                    <a:pt x="143" y="88"/>
                    <a:pt x="143" y="88"/>
                  </a:cubicBezTo>
                  <a:cubicBezTo>
                    <a:pt x="139" y="84"/>
                    <a:pt x="139" y="84"/>
                    <a:pt x="139" y="84"/>
                  </a:cubicBezTo>
                  <a:lnTo>
                    <a:pt x="130" y="93"/>
                  </a:lnTo>
                  <a:close/>
                  <a:moveTo>
                    <a:pt x="196" y="431"/>
                  </a:moveTo>
                  <a:cubicBezTo>
                    <a:pt x="205" y="440"/>
                    <a:pt x="205" y="440"/>
                    <a:pt x="205" y="440"/>
                  </a:cubicBezTo>
                  <a:cubicBezTo>
                    <a:pt x="209" y="435"/>
                    <a:pt x="209" y="435"/>
                    <a:pt x="209" y="435"/>
                  </a:cubicBezTo>
                  <a:cubicBezTo>
                    <a:pt x="200" y="427"/>
                    <a:pt x="200" y="427"/>
                    <a:pt x="200" y="427"/>
                  </a:cubicBezTo>
                  <a:lnTo>
                    <a:pt x="196" y="431"/>
                  </a:lnTo>
                  <a:close/>
                  <a:moveTo>
                    <a:pt x="181" y="42"/>
                  </a:moveTo>
                  <a:cubicBezTo>
                    <a:pt x="185" y="46"/>
                    <a:pt x="185" y="46"/>
                    <a:pt x="185" y="46"/>
                  </a:cubicBezTo>
                  <a:cubicBezTo>
                    <a:pt x="194" y="37"/>
                    <a:pt x="194" y="37"/>
                    <a:pt x="194" y="37"/>
                  </a:cubicBezTo>
                  <a:cubicBezTo>
                    <a:pt x="190" y="33"/>
                    <a:pt x="190" y="33"/>
                    <a:pt x="190" y="33"/>
                  </a:cubicBezTo>
                  <a:lnTo>
                    <a:pt x="181" y="42"/>
                  </a:lnTo>
                  <a:close/>
                  <a:moveTo>
                    <a:pt x="198" y="25"/>
                  </a:moveTo>
                  <a:cubicBezTo>
                    <a:pt x="202" y="29"/>
                    <a:pt x="202" y="29"/>
                    <a:pt x="202" y="29"/>
                  </a:cubicBezTo>
                  <a:cubicBezTo>
                    <a:pt x="211" y="20"/>
                    <a:pt x="211" y="20"/>
                    <a:pt x="211" y="20"/>
                  </a:cubicBezTo>
                  <a:cubicBezTo>
                    <a:pt x="206" y="16"/>
                    <a:pt x="206" y="16"/>
                    <a:pt x="206" y="16"/>
                  </a:cubicBezTo>
                  <a:lnTo>
                    <a:pt x="198" y="25"/>
                  </a:lnTo>
                  <a:close/>
                  <a:moveTo>
                    <a:pt x="162" y="397"/>
                  </a:moveTo>
                  <a:cubicBezTo>
                    <a:pt x="171" y="406"/>
                    <a:pt x="171" y="406"/>
                    <a:pt x="171" y="406"/>
                  </a:cubicBezTo>
                  <a:cubicBezTo>
                    <a:pt x="175" y="401"/>
                    <a:pt x="175" y="401"/>
                    <a:pt x="175" y="401"/>
                  </a:cubicBezTo>
                  <a:cubicBezTo>
                    <a:pt x="166" y="393"/>
                    <a:pt x="166" y="393"/>
                    <a:pt x="166" y="393"/>
                  </a:cubicBezTo>
                  <a:lnTo>
                    <a:pt x="162" y="397"/>
                  </a:lnTo>
                  <a:close/>
                  <a:moveTo>
                    <a:pt x="164" y="59"/>
                  </a:moveTo>
                  <a:cubicBezTo>
                    <a:pt x="168" y="63"/>
                    <a:pt x="168" y="63"/>
                    <a:pt x="168" y="63"/>
                  </a:cubicBezTo>
                  <a:cubicBezTo>
                    <a:pt x="177" y="54"/>
                    <a:pt x="177" y="54"/>
                    <a:pt x="177" y="54"/>
                  </a:cubicBezTo>
                  <a:cubicBezTo>
                    <a:pt x="173" y="50"/>
                    <a:pt x="173" y="50"/>
                    <a:pt x="173" y="50"/>
                  </a:cubicBezTo>
                  <a:lnTo>
                    <a:pt x="164" y="59"/>
                  </a:lnTo>
                  <a:close/>
                  <a:moveTo>
                    <a:pt x="179" y="414"/>
                  </a:moveTo>
                  <a:cubicBezTo>
                    <a:pt x="188" y="423"/>
                    <a:pt x="188" y="423"/>
                    <a:pt x="188" y="423"/>
                  </a:cubicBezTo>
                  <a:cubicBezTo>
                    <a:pt x="192" y="418"/>
                    <a:pt x="192" y="418"/>
                    <a:pt x="192" y="418"/>
                  </a:cubicBezTo>
                  <a:cubicBezTo>
                    <a:pt x="183" y="410"/>
                    <a:pt x="183" y="410"/>
                    <a:pt x="183" y="410"/>
                  </a:cubicBezTo>
                  <a:lnTo>
                    <a:pt x="179" y="414"/>
                  </a:lnTo>
                  <a:close/>
                  <a:moveTo>
                    <a:pt x="10" y="245"/>
                  </a:moveTo>
                  <a:cubicBezTo>
                    <a:pt x="18" y="253"/>
                    <a:pt x="18" y="253"/>
                    <a:pt x="18" y="253"/>
                  </a:cubicBezTo>
                  <a:cubicBezTo>
                    <a:pt x="22" y="249"/>
                    <a:pt x="22" y="249"/>
                    <a:pt x="22" y="249"/>
                  </a:cubicBezTo>
                  <a:cubicBezTo>
                    <a:pt x="14" y="240"/>
                    <a:pt x="14" y="240"/>
                    <a:pt x="14" y="240"/>
                  </a:cubicBezTo>
                  <a:lnTo>
                    <a:pt x="10" y="245"/>
                  </a:lnTo>
                  <a:close/>
                  <a:moveTo>
                    <a:pt x="28" y="194"/>
                  </a:moveTo>
                  <a:cubicBezTo>
                    <a:pt x="33" y="199"/>
                    <a:pt x="33" y="199"/>
                    <a:pt x="33" y="199"/>
                  </a:cubicBezTo>
                  <a:cubicBezTo>
                    <a:pt x="41" y="190"/>
                    <a:pt x="41" y="190"/>
                    <a:pt x="41" y="190"/>
                  </a:cubicBezTo>
                  <a:cubicBezTo>
                    <a:pt x="37" y="186"/>
                    <a:pt x="37" y="186"/>
                    <a:pt x="37" y="186"/>
                  </a:cubicBezTo>
                  <a:lnTo>
                    <a:pt x="28" y="194"/>
                  </a:lnTo>
                  <a:close/>
                  <a:moveTo>
                    <a:pt x="217" y="444"/>
                  </a:moveTo>
                  <a:cubicBezTo>
                    <a:pt x="213" y="448"/>
                    <a:pt x="213" y="448"/>
                    <a:pt x="213" y="448"/>
                  </a:cubicBezTo>
                  <a:cubicBezTo>
                    <a:pt x="219" y="454"/>
                    <a:pt x="219" y="454"/>
                    <a:pt x="219" y="454"/>
                  </a:cubicBezTo>
                  <a:cubicBezTo>
                    <a:pt x="220" y="455"/>
                    <a:pt x="221" y="456"/>
                    <a:pt x="223" y="457"/>
                  </a:cubicBezTo>
                  <a:cubicBezTo>
                    <a:pt x="225" y="451"/>
                    <a:pt x="225" y="451"/>
                    <a:pt x="225" y="451"/>
                  </a:cubicBezTo>
                  <a:cubicBezTo>
                    <a:pt x="225" y="451"/>
                    <a:pt x="224" y="450"/>
                    <a:pt x="223" y="450"/>
                  </a:cubicBezTo>
                  <a:lnTo>
                    <a:pt x="217" y="444"/>
                  </a:lnTo>
                  <a:close/>
                  <a:moveTo>
                    <a:pt x="26" y="261"/>
                  </a:moveTo>
                  <a:cubicBezTo>
                    <a:pt x="35" y="270"/>
                    <a:pt x="35" y="270"/>
                    <a:pt x="35" y="270"/>
                  </a:cubicBezTo>
                  <a:cubicBezTo>
                    <a:pt x="39" y="266"/>
                    <a:pt x="39" y="266"/>
                    <a:pt x="39" y="266"/>
                  </a:cubicBezTo>
                  <a:cubicBezTo>
                    <a:pt x="31" y="257"/>
                    <a:pt x="31" y="257"/>
                    <a:pt x="31" y="257"/>
                  </a:cubicBezTo>
                  <a:lnTo>
                    <a:pt x="26" y="261"/>
                  </a:lnTo>
                  <a:close/>
                  <a:moveTo>
                    <a:pt x="94" y="329"/>
                  </a:moveTo>
                  <a:cubicBezTo>
                    <a:pt x="103" y="338"/>
                    <a:pt x="103" y="338"/>
                    <a:pt x="103" y="338"/>
                  </a:cubicBezTo>
                  <a:cubicBezTo>
                    <a:pt x="107" y="334"/>
                    <a:pt x="107" y="334"/>
                    <a:pt x="107" y="334"/>
                  </a:cubicBezTo>
                  <a:cubicBezTo>
                    <a:pt x="99" y="325"/>
                    <a:pt x="99" y="325"/>
                    <a:pt x="99" y="325"/>
                  </a:cubicBezTo>
                  <a:lnTo>
                    <a:pt x="94" y="329"/>
                  </a:lnTo>
                  <a:close/>
                  <a:moveTo>
                    <a:pt x="3" y="220"/>
                  </a:moveTo>
                  <a:cubicBezTo>
                    <a:pt x="1" y="223"/>
                    <a:pt x="0" y="226"/>
                    <a:pt x="0" y="229"/>
                  </a:cubicBezTo>
                  <a:cubicBezTo>
                    <a:pt x="0" y="231"/>
                    <a:pt x="0" y="233"/>
                    <a:pt x="1" y="235"/>
                  </a:cubicBezTo>
                  <a:cubicBezTo>
                    <a:pt x="7" y="232"/>
                    <a:pt x="7" y="232"/>
                    <a:pt x="7" y="232"/>
                  </a:cubicBezTo>
                  <a:cubicBezTo>
                    <a:pt x="6" y="231"/>
                    <a:pt x="6" y="230"/>
                    <a:pt x="6" y="229"/>
                  </a:cubicBezTo>
                  <a:cubicBezTo>
                    <a:pt x="6" y="227"/>
                    <a:pt x="6" y="225"/>
                    <a:pt x="7" y="224"/>
                  </a:cubicBezTo>
                  <a:lnTo>
                    <a:pt x="3" y="220"/>
                  </a:lnTo>
                  <a:close/>
                  <a:moveTo>
                    <a:pt x="452" y="216"/>
                  </a:moveTo>
                  <a:cubicBezTo>
                    <a:pt x="443" y="208"/>
                    <a:pt x="443" y="208"/>
                    <a:pt x="443" y="208"/>
                  </a:cubicBezTo>
                  <a:cubicBezTo>
                    <a:pt x="439" y="212"/>
                    <a:pt x="439" y="212"/>
                    <a:pt x="439" y="212"/>
                  </a:cubicBezTo>
                  <a:cubicBezTo>
                    <a:pt x="448" y="220"/>
                    <a:pt x="448" y="220"/>
                    <a:pt x="448" y="220"/>
                  </a:cubicBezTo>
                  <a:lnTo>
                    <a:pt x="452" y="216"/>
                  </a:lnTo>
                  <a:close/>
                  <a:moveTo>
                    <a:pt x="11" y="211"/>
                  </a:moveTo>
                  <a:cubicBezTo>
                    <a:pt x="16" y="216"/>
                    <a:pt x="16" y="216"/>
                    <a:pt x="16" y="216"/>
                  </a:cubicBezTo>
                  <a:cubicBezTo>
                    <a:pt x="24" y="207"/>
                    <a:pt x="24" y="207"/>
                    <a:pt x="24" y="207"/>
                  </a:cubicBezTo>
                  <a:cubicBezTo>
                    <a:pt x="20" y="203"/>
                    <a:pt x="20" y="203"/>
                    <a:pt x="20" y="203"/>
                  </a:cubicBezTo>
                  <a:lnTo>
                    <a:pt x="11" y="211"/>
                  </a:lnTo>
                  <a:close/>
                  <a:moveTo>
                    <a:pt x="77" y="312"/>
                  </a:moveTo>
                  <a:cubicBezTo>
                    <a:pt x="86" y="321"/>
                    <a:pt x="86" y="321"/>
                    <a:pt x="86" y="321"/>
                  </a:cubicBezTo>
                  <a:cubicBezTo>
                    <a:pt x="90" y="317"/>
                    <a:pt x="90" y="317"/>
                    <a:pt x="90" y="317"/>
                  </a:cubicBezTo>
                  <a:cubicBezTo>
                    <a:pt x="82" y="308"/>
                    <a:pt x="82" y="308"/>
                    <a:pt x="82" y="308"/>
                  </a:cubicBezTo>
                  <a:lnTo>
                    <a:pt x="77" y="312"/>
                  </a:lnTo>
                  <a:close/>
                  <a:moveTo>
                    <a:pt x="79" y="143"/>
                  </a:moveTo>
                  <a:cubicBezTo>
                    <a:pt x="83" y="148"/>
                    <a:pt x="83" y="148"/>
                    <a:pt x="83" y="148"/>
                  </a:cubicBezTo>
                  <a:cubicBezTo>
                    <a:pt x="92" y="139"/>
                    <a:pt x="92" y="139"/>
                    <a:pt x="92" y="139"/>
                  </a:cubicBezTo>
                  <a:cubicBezTo>
                    <a:pt x="88" y="135"/>
                    <a:pt x="88" y="135"/>
                    <a:pt x="88" y="135"/>
                  </a:cubicBezTo>
                  <a:lnTo>
                    <a:pt x="79" y="143"/>
                  </a:lnTo>
                  <a:close/>
                  <a:moveTo>
                    <a:pt x="62" y="160"/>
                  </a:moveTo>
                  <a:cubicBezTo>
                    <a:pt x="66" y="165"/>
                    <a:pt x="66" y="165"/>
                    <a:pt x="66" y="165"/>
                  </a:cubicBezTo>
                  <a:cubicBezTo>
                    <a:pt x="75" y="156"/>
                    <a:pt x="75" y="156"/>
                    <a:pt x="75" y="156"/>
                  </a:cubicBezTo>
                  <a:cubicBezTo>
                    <a:pt x="71" y="152"/>
                    <a:pt x="71" y="152"/>
                    <a:pt x="71" y="152"/>
                  </a:cubicBezTo>
                  <a:lnTo>
                    <a:pt x="62" y="160"/>
                  </a:lnTo>
                  <a:close/>
                  <a:moveTo>
                    <a:pt x="43" y="278"/>
                  </a:moveTo>
                  <a:cubicBezTo>
                    <a:pt x="52" y="287"/>
                    <a:pt x="52" y="287"/>
                    <a:pt x="52" y="287"/>
                  </a:cubicBezTo>
                  <a:cubicBezTo>
                    <a:pt x="56" y="283"/>
                    <a:pt x="56" y="283"/>
                    <a:pt x="56" y="283"/>
                  </a:cubicBezTo>
                  <a:cubicBezTo>
                    <a:pt x="48" y="274"/>
                    <a:pt x="48" y="274"/>
                    <a:pt x="48" y="274"/>
                  </a:cubicBezTo>
                  <a:lnTo>
                    <a:pt x="43" y="278"/>
                  </a:lnTo>
                  <a:close/>
                  <a:moveTo>
                    <a:pt x="60" y="295"/>
                  </a:moveTo>
                  <a:cubicBezTo>
                    <a:pt x="69" y="304"/>
                    <a:pt x="69" y="304"/>
                    <a:pt x="69" y="304"/>
                  </a:cubicBezTo>
                  <a:cubicBezTo>
                    <a:pt x="73" y="300"/>
                    <a:pt x="73" y="300"/>
                    <a:pt x="73" y="300"/>
                  </a:cubicBezTo>
                  <a:cubicBezTo>
                    <a:pt x="65" y="291"/>
                    <a:pt x="65" y="291"/>
                    <a:pt x="65" y="291"/>
                  </a:cubicBezTo>
                  <a:lnTo>
                    <a:pt x="60" y="295"/>
                  </a:lnTo>
                  <a:close/>
                  <a:moveTo>
                    <a:pt x="45" y="177"/>
                  </a:moveTo>
                  <a:cubicBezTo>
                    <a:pt x="49" y="182"/>
                    <a:pt x="49" y="182"/>
                    <a:pt x="49" y="182"/>
                  </a:cubicBezTo>
                  <a:cubicBezTo>
                    <a:pt x="58" y="173"/>
                    <a:pt x="58" y="173"/>
                    <a:pt x="58" y="173"/>
                  </a:cubicBezTo>
                  <a:cubicBezTo>
                    <a:pt x="54" y="169"/>
                    <a:pt x="54" y="169"/>
                    <a:pt x="54" y="169"/>
                  </a:cubicBezTo>
                  <a:lnTo>
                    <a:pt x="45" y="177"/>
                  </a:lnTo>
                  <a:close/>
                  <a:moveTo>
                    <a:pt x="405" y="178"/>
                  </a:moveTo>
                  <a:cubicBezTo>
                    <a:pt x="414" y="186"/>
                    <a:pt x="414" y="186"/>
                    <a:pt x="414" y="186"/>
                  </a:cubicBezTo>
                  <a:cubicBezTo>
                    <a:pt x="418" y="182"/>
                    <a:pt x="418" y="182"/>
                    <a:pt x="418" y="182"/>
                  </a:cubicBezTo>
                  <a:cubicBezTo>
                    <a:pt x="409" y="174"/>
                    <a:pt x="409" y="174"/>
                    <a:pt x="409" y="174"/>
                  </a:cubicBezTo>
                  <a:lnTo>
                    <a:pt x="405" y="178"/>
                  </a:lnTo>
                  <a:close/>
                  <a:moveTo>
                    <a:pt x="354" y="127"/>
                  </a:moveTo>
                  <a:cubicBezTo>
                    <a:pt x="363" y="136"/>
                    <a:pt x="363" y="136"/>
                    <a:pt x="363" y="136"/>
                  </a:cubicBezTo>
                  <a:cubicBezTo>
                    <a:pt x="367" y="131"/>
                    <a:pt x="367" y="131"/>
                    <a:pt x="367" y="131"/>
                  </a:cubicBezTo>
                  <a:cubicBezTo>
                    <a:pt x="358" y="123"/>
                    <a:pt x="358" y="123"/>
                    <a:pt x="358" y="123"/>
                  </a:cubicBezTo>
                  <a:lnTo>
                    <a:pt x="354" y="127"/>
                  </a:lnTo>
                  <a:close/>
                  <a:moveTo>
                    <a:pt x="335" y="349"/>
                  </a:moveTo>
                  <a:cubicBezTo>
                    <a:pt x="340" y="354"/>
                    <a:pt x="340" y="354"/>
                    <a:pt x="340" y="354"/>
                  </a:cubicBezTo>
                  <a:cubicBezTo>
                    <a:pt x="348" y="345"/>
                    <a:pt x="348" y="345"/>
                    <a:pt x="348" y="345"/>
                  </a:cubicBezTo>
                  <a:cubicBezTo>
                    <a:pt x="344" y="341"/>
                    <a:pt x="344" y="341"/>
                    <a:pt x="344" y="341"/>
                  </a:cubicBezTo>
                  <a:lnTo>
                    <a:pt x="335" y="349"/>
                  </a:lnTo>
                  <a:close/>
                  <a:moveTo>
                    <a:pt x="371" y="144"/>
                  </a:moveTo>
                  <a:cubicBezTo>
                    <a:pt x="380" y="153"/>
                    <a:pt x="380" y="153"/>
                    <a:pt x="380" y="153"/>
                  </a:cubicBezTo>
                  <a:cubicBezTo>
                    <a:pt x="384" y="148"/>
                    <a:pt x="384" y="148"/>
                    <a:pt x="384" y="148"/>
                  </a:cubicBezTo>
                  <a:cubicBezTo>
                    <a:pt x="375" y="140"/>
                    <a:pt x="375" y="140"/>
                    <a:pt x="375" y="140"/>
                  </a:cubicBezTo>
                  <a:lnTo>
                    <a:pt x="371" y="144"/>
                  </a:lnTo>
                  <a:close/>
                  <a:moveTo>
                    <a:pt x="337" y="110"/>
                  </a:moveTo>
                  <a:cubicBezTo>
                    <a:pt x="346" y="119"/>
                    <a:pt x="346" y="119"/>
                    <a:pt x="346" y="119"/>
                  </a:cubicBezTo>
                  <a:cubicBezTo>
                    <a:pt x="350" y="114"/>
                    <a:pt x="350" y="114"/>
                    <a:pt x="350" y="114"/>
                  </a:cubicBezTo>
                  <a:cubicBezTo>
                    <a:pt x="341" y="106"/>
                    <a:pt x="341" y="106"/>
                    <a:pt x="341" y="106"/>
                  </a:cubicBezTo>
                  <a:lnTo>
                    <a:pt x="337" y="110"/>
                  </a:lnTo>
                  <a:close/>
                  <a:moveTo>
                    <a:pt x="386" y="298"/>
                  </a:moveTo>
                  <a:cubicBezTo>
                    <a:pt x="391" y="303"/>
                    <a:pt x="391" y="303"/>
                    <a:pt x="391" y="303"/>
                  </a:cubicBezTo>
                  <a:cubicBezTo>
                    <a:pt x="399" y="294"/>
                    <a:pt x="399" y="294"/>
                    <a:pt x="399" y="294"/>
                  </a:cubicBezTo>
                  <a:cubicBezTo>
                    <a:pt x="395" y="290"/>
                    <a:pt x="395" y="290"/>
                    <a:pt x="395" y="290"/>
                  </a:cubicBezTo>
                  <a:lnTo>
                    <a:pt x="386" y="298"/>
                  </a:lnTo>
                  <a:close/>
                  <a:moveTo>
                    <a:pt x="352" y="332"/>
                  </a:moveTo>
                  <a:cubicBezTo>
                    <a:pt x="357" y="337"/>
                    <a:pt x="357" y="337"/>
                    <a:pt x="357" y="337"/>
                  </a:cubicBezTo>
                  <a:cubicBezTo>
                    <a:pt x="365" y="328"/>
                    <a:pt x="365" y="328"/>
                    <a:pt x="365" y="328"/>
                  </a:cubicBezTo>
                  <a:cubicBezTo>
                    <a:pt x="361" y="324"/>
                    <a:pt x="361" y="324"/>
                    <a:pt x="361" y="324"/>
                  </a:cubicBezTo>
                  <a:lnTo>
                    <a:pt x="352" y="332"/>
                  </a:lnTo>
                  <a:close/>
                  <a:moveTo>
                    <a:pt x="369" y="315"/>
                  </a:moveTo>
                  <a:cubicBezTo>
                    <a:pt x="374" y="320"/>
                    <a:pt x="374" y="320"/>
                    <a:pt x="374" y="320"/>
                  </a:cubicBezTo>
                  <a:cubicBezTo>
                    <a:pt x="382" y="311"/>
                    <a:pt x="382" y="311"/>
                    <a:pt x="382" y="311"/>
                  </a:cubicBezTo>
                  <a:cubicBezTo>
                    <a:pt x="378" y="307"/>
                    <a:pt x="378" y="307"/>
                    <a:pt x="378" y="307"/>
                  </a:cubicBezTo>
                  <a:lnTo>
                    <a:pt x="369" y="315"/>
                  </a:lnTo>
                  <a:close/>
                  <a:moveTo>
                    <a:pt x="422" y="195"/>
                  </a:moveTo>
                  <a:cubicBezTo>
                    <a:pt x="431" y="203"/>
                    <a:pt x="431" y="203"/>
                    <a:pt x="431" y="203"/>
                  </a:cubicBezTo>
                  <a:cubicBezTo>
                    <a:pt x="435" y="199"/>
                    <a:pt x="435" y="199"/>
                    <a:pt x="435" y="199"/>
                  </a:cubicBezTo>
                  <a:cubicBezTo>
                    <a:pt x="426" y="191"/>
                    <a:pt x="426" y="191"/>
                    <a:pt x="426" y="191"/>
                  </a:cubicBezTo>
                  <a:lnTo>
                    <a:pt x="422" y="195"/>
                  </a:lnTo>
                  <a:close/>
                  <a:moveTo>
                    <a:pt x="437" y="248"/>
                  </a:moveTo>
                  <a:cubicBezTo>
                    <a:pt x="442" y="252"/>
                    <a:pt x="442" y="252"/>
                    <a:pt x="442" y="252"/>
                  </a:cubicBezTo>
                  <a:cubicBezTo>
                    <a:pt x="450" y="243"/>
                    <a:pt x="450" y="243"/>
                    <a:pt x="450" y="243"/>
                  </a:cubicBezTo>
                  <a:cubicBezTo>
                    <a:pt x="446" y="239"/>
                    <a:pt x="446" y="239"/>
                    <a:pt x="446" y="239"/>
                  </a:cubicBezTo>
                  <a:lnTo>
                    <a:pt x="437" y="248"/>
                  </a:lnTo>
                  <a:close/>
                  <a:moveTo>
                    <a:pt x="454" y="219"/>
                  </a:moveTo>
                  <a:cubicBezTo>
                    <a:pt x="450" y="223"/>
                    <a:pt x="450" y="223"/>
                    <a:pt x="450" y="223"/>
                  </a:cubicBezTo>
                  <a:cubicBezTo>
                    <a:pt x="452" y="224"/>
                    <a:pt x="452" y="227"/>
                    <a:pt x="452" y="229"/>
                  </a:cubicBezTo>
                  <a:cubicBezTo>
                    <a:pt x="452" y="230"/>
                    <a:pt x="452" y="230"/>
                    <a:pt x="452" y="231"/>
                  </a:cubicBezTo>
                  <a:cubicBezTo>
                    <a:pt x="458" y="233"/>
                    <a:pt x="458" y="233"/>
                    <a:pt x="458" y="233"/>
                  </a:cubicBezTo>
                  <a:cubicBezTo>
                    <a:pt x="458" y="231"/>
                    <a:pt x="458" y="230"/>
                    <a:pt x="458" y="229"/>
                  </a:cubicBezTo>
                  <a:cubicBezTo>
                    <a:pt x="458" y="225"/>
                    <a:pt x="457" y="221"/>
                    <a:pt x="454" y="219"/>
                  </a:cubicBezTo>
                  <a:close/>
                  <a:moveTo>
                    <a:pt x="388" y="161"/>
                  </a:moveTo>
                  <a:cubicBezTo>
                    <a:pt x="397" y="169"/>
                    <a:pt x="397" y="169"/>
                    <a:pt x="397" y="169"/>
                  </a:cubicBezTo>
                  <a:cubicBezTo>
                    <a:pt x="401" y="165"/>
                    <a:pt x="401" y="165"/>
                    <a:pt x="401" y="165"/>
                  </a:cubicBezTo>
                  <a:cubicBezTo>
                    <a:pt x="392" y="157"/>
                    <a:pt x="392" y="157"/>
                    <a:pt x="392" y="157"/>
                  </a:cubicBezTo>
                  <a:lnTo>
                    <a:pt x="388" y="161"/>
                  </a:lnTo>
                  <a:close/>
                  <a:moveTo>
                    <a:pt x="403" y="281"/>
                  </a:moveTo>
                  <a:cubicBezTo>
                    <a:pt x="408" y="286"/>
                    <a:pt x="408" y="286"/>
                    <a:pt x="408" y="286"/>
                  </a:cubicBezTo>
                  <a:cubicBezTo>
                    <a:pt x="416" y="277"/>
                    <a:pt x="416" y="277"/>
                    <a:pt x="416" y="277"/>
                  </a:cubicBezTo>
                  <a:cubicBezTo>
                    <a:pt x="412" y="273"/>
                    <a:pt x="412" y="273"/>
                    <a:pt x="412" y="273"/>
                  </a:cubicBezTo>
                  <a:lnTo>
                    <a:pt x="403" y="281"/>
                  </a:lnTo>
                  <a:close/>
                  <a:moveTo>
                    <a:pt x="420" y="264"/>
                  </a:moveTo>
                  <a:cubicBezTo>
                    <a:pt x="425" y="269"/>
                    <a:pt x="425" y="269"/>
                    <a:pt x="425" y="269"/>
                  </a:cubicBezTo>
                  <a:cubicBezTo>
                    <a:pt x="433" y="260"/>
                    <a:pt x="433" y="260"/>
                    <a:pt x="433" y="260"/>
                  </a:cubicBezTo>
                  <a:cubicBezTo>
                    <a:pt x="429" y="256"/>
                    <a:pt x="429" y="256"/>
                    <a:pt x="429" y="256"/>
                  </a:cubicBezTo>
                  <a:lnTo>
                    <a:pt x="420" y="264"/>
                  </a:lnTo>
                  <a:close/>
                  <a:moveTo>
                    <a:pt x="252" y="25"/>
                  </a:moveTo>
                  <a:cubicBezTo>
                    <a:pt x="261" y="34"/>
                    <a:pt x="261" y="34"/>
                    <a:pt x="261" y="34"/>
                  </a:cubicBezTo>
                  <a:cubicBezTo>
                    <a:pt x="265" y="29"/>
                    <a:pt x="265" y="29"/>
                    <a:pt x="265" y="29"/>
                  </a:cubicBezTo>
                  <a:cubicBezTo>
                    <a:pt x="257" y="21"/>
                    <a:pt x="257" y="21"/>
                    <a:pt x="257" y="21"/>
                  </a:cubicBezTo>
                  <a:lnTo>
                    <a:pt x="252" y="25"/>
                  </a:lnTo>
                  <a:close/>
                  <a:moveTo>
                    <a:pt x="219" y="4"/>
                  </a:moveTo>
                  <a:cubicBezTo>
                    <a:pt x="215" y="8"/>
                    <a:pt x="215" y="8"/>
                    <a:pt x="215" y="8"/>
                  </a:cubicBezTo>
                  <a:cubicBezTo>
                    <a:pt x="219" y="12"/>
                    <a:pt x="219" y="12"/>
                    <a:pt x="219" y="12"/>
                  </a:cubicBezTo>
                  <a:cubicBezTo>
                    <a:pt x="223" y="8"/>
                    <a:pt x="223" y="8"/>
                    <a:pt x="223" y="8"/>
                  </a:cubicBezTo>
                  <a:cubicBezTo>
                    <a:pt x="224" y="7"/>
                    <a:pt x="226" y="6"/>
                    <a:pt x="227" y="6"/>
                  </a:cubicBezTo>
                  <a:cubicBezTo>
                    <a:pt x="226" y="0"/>
                    <a:pt x="226" y="0"/>
                    <a:pt x="226" y="0"/>
                  </a:cubicBezTo>
                  <a:cubicBezTo>
                    <a:pt x="223" y="0"/>
                    <a:pt x="221" y="2"/>
                    <a:pt x="219" y="4"/>
                  </a:cubicBezTo>
                  <a:close/>
                  <a:moveTo>
                    <a:pt x="251" y="434"/>
                  </a:moveTo>
                  <a:cubicBezTo>
                    <a:pt x="255" y="438"/>
                    <a:pt x="255" y="438"/>
                    <a:pt x="255" y="438"/>
                  </a:cubicBezTo>
                  <a:cubicBezTo>
                    <a:pt x="263" y="430"/>
                    <a:pt x="263" y="430"/>
                    <a:pt x="263" y="430"/>
                  </a:cubicBezTo>
                  <a:cubicBezTo>
                    <a:pt x="259" y="426"/>
                    <a:pt x="259" y="426"/>
                    <a:pt x="259" y="426"/>
                  </a:cubicBezTo>
                  <a:lnTo>
                    <a:pt x="251" y="434"/>
                  </a:lnTo>
                  <a:close/>
                  <a:moveTo>
                    <a:pt x="320" y="93"/>
                  </a:moveTo>
                  <a:cubicBezTo>
                    <a:pt x="329" y="102"/>
                    <a:pt x="329" y="102"/>
                    <a:pt x="329" y="102"/>
                  </a:cubicBezTo>
                  <a:cubicBezTo>
                    <a:pt x="333" y="97"/>
                    <a:pt x="333" y="97"/>
                    <a:pt x="333" y="97"/>
                  </a:cubicBezTo>
                  <a:cubicBezTo>
                    <a:pt x="325" y="89"/>
                    <a:pt x="325" y="89"/>
                    <a:pt x="325" y="89"/>
                  </a:cubicBezTo>
                  <a:lnTo>
                    <a:pt x="320" y="93"/>
                  </a:lnTo>
                  <a:close/>
                  <a:moveTo>
                    <a:pt x="268" y="417"/>
                  </a:moveTo>
                  <a:cubicBezTo>
                    <a:pt x="272" y="421"/>
                    <a:pt x="272" y="421"/>
                    <a:pt x="272" y="421"/>
                  </a:cubicBezTo>
                  <a:cubicBezTo>
                    <a:pt x="280" y="413"/>
                    <a:pt x="280" y="413"/>
                    <a:pt x="280" y="413"/>
                  </a:cubicBezTo>
                  <a:cubicBezTo>
                    <a:pt x="276" y="409"/>
                    <a:pt x="276" y="409"/>
                    <a:pt x="276" y="409"/>
                  </a:cubicBezTo>
                  <a:lnTo>
                    <a:pt x="268" y="417"/>
                  </a:lnTo>
                  <a:close/>
                  <a:moveTo>
                    <a:pt x="235" y="450"/>
                  </a:moveTo>
                  <a:cubicBezTo>
                    <a:pt x="235" y="450"/>
                    <a:pt x="234" y="450"/>
                    <a:pt x="234" y="451"/>
                  </a:cubicBezTo>
                  <a:cubicBezTo>
                    <a:pt x="237" y="456"/>
                    <a:pt x="237" y="456"/>
                    <a:pt x="237" y="456"/>
                  </a:cubicBezTo>
                  <a:cubicBezTo>
                    <a:pt x="238" y="455"/>
                    <a:pt x="239" y="455"/>
                    <a:pt x="239" y="454"/>
                  </a:cubicBezTo>
                  <a:cubicBezTo>
                    <a:pt x="246" y="447"/>
                    <a:pt x="246" y="447"/>
                    <a:pt x="246" y="447"/>
                  </a:cubicBezTo>
                  <a:cubicBezTo>
                    <a:pt x="242" y="443"/>
                    <a:pt x="242" y="443"/>
                    <a:pt x="242" y="443"/>
                  </a:cubicBezTo>
                  <a:lnTo>
                    <a:pt x="235" y="450"/>
                  </a:lnTo>
                  <a:close/>
                  <a:moveTo>
                    <a:pt x="235" y="8"/>
                  </a:moveTo>
                  <a:cubicBezTo>
                    <a:pt x="244" y="17"/>
                    <a:pt x="244" y="17"/>
                    <a:pt x="244" y="17"/>
                  </a:cubicBezTo>
                  <a:cubicBezTo>
                    <a:pt x="248" y="13"/>
                    <a:pt x="248" y="13"/>
                    <a:pt x="248" y="13"/>
                  </a:cubicBezTo>
                  <a:cubicBezTo>
                    <a:pt x="240" y="4"/>
                    <a:pt x="240" y="4"/>
                    <a:pt x="240" y="4"/>
                  </a:cubicBezTo>
                  <a:lnTo>
                    <a:pt x="235" y="8"/>
                  </a:lnTo>
                  <a:close/>
                  <a:moveTo>
                    <a:pt x="269" y="42"/>
                  </a:moveTo>
                  <a:cubicBezTo>
                    <a:pt x="278" y="51"/>
                    <a:pt x="278" y="51"/>
                    <a:pt x="278" y="51"/>
                  </a:cubicBezTo>
                  <a:cubicBezTo>
                    <a:pt x="282" y="46"/>
                    <a:pt x="282" y="46"/>
                    <a:pt x="282" y="46"/>
                  </a:cubicBezTo>
                  <a:cubicBezTo>
                    <a:pt x="274" y="38"/>
                    <a:pt x="274" y="38"/>
                    <a:pt x="274" y="38"/>
                  </a:cubicBezTo>
                  <a:lnTo>
                    <a:pt x="269" y="42"/>
                  </a:lnTo>
                  <a:close/>
                  <a:moveTo>
                    <a:pt x="318" y="366"/>
                  </a:moveTo>
                  <a:cubicBezTo>
                    <a:pt x="323" y="371"/>
                    <a:pt x="323" y="371"/>
                    <a:pt x="323" y="371"/>
                  </a:cubicBezTo>
                  <a:cubicBezTo>
                    <a:pt x="331" y="362"/>
                    <a:pt x="331" y="362"/>
                    <a:pt x="331" y="362"/>
                  </a:cubicBezTo>
                  <a:cubicBezTo>
                    <a:pt x="327" y="358"/>
                    <a:pt x="327" y="358"/>
                    <a:pt x="327" y="358"/>
                  </a:cubicBezTo>
                  <a:lnTo>
                    <a:pt x="318" y="366"/>
                  </a:lnTo>
                  <a:close/>
                  <a:moveTo>
                    <a:pt x="303" y="76"/>
                  </a:moveTo>
                  <a:cubicBezTo>
                    <a:pt x="312" y="85"/>
                    <a:pt x="312" y="85"/>
                    <a:pt x="312" y="85"/>
                  </a:cubicBezTo>
                  <a:cubicBezTo>
                    <a:pt x="316" y="80"/>
                    <a:pt x="316" y="80"/>
                    <a:pt x="316" y="80"/>
                  </a:cubicBezTo>
                  <a:cubicBezTo>
                    <a:pt x="308" y="72"/>
                    <a:pt x="308" y="72"/>
                    <a:pt x="308" y="72"/>
                  </a:cubicBezTo>
                  <a:lnTo>
                    <a:pt x="303" y="76"/>
                  </a:lnTo>
                  <a:close/>
                  <a:moveTo>
                    <a:pt x="286" y="59"/>
                  </a:moveTo>
                  <a:cubicBezTo>
                    <a:pt x="295" y="68"/>
                    <a:pt x="295" y="68"/>
                    <a:pt x="295" y="68"/>
                  </a:cubicBezTo>
                  <a:cubicBezTo>
                    <a:pt x="299" y="63"/>
                    <a:pt x="299" y="63"/>
                    <a:pt x="299" y="63"/>
                  </a:cubicBezTo>
                  <a:cubicBezTo>
                    <a:pt x="291" y="55"/>
                    <a:pt x="291" y="55"/>
                    <a:pt x="291" y="55"/>
                  </a:cubicBezTo>
                  <a:lnTo>
                    <a:pt x="286" y="59"/>
                  </a:lnTo>
                  <a:close/>
                  <a:moveTo>
                    <a:pt x="285" y="400"/>
                  </a:moveTo>
                  <a:cubicBezTo>
                    <a:pt x="289" y="405"/>
                    <a:pt x="289" y="405"/>
                    <a:pt x="289" y="405"/>
                  </a:cubicBezTo>
                  <a:cubicBezTo>
                    <a:pt x="297" y="396"/>
                    <a:pt x="297" y="396"/>
                    <a:pt x="297" y="396"/>
                  </a:cubicBezTo>
                  <a:cubicBezTo>
                    <a:pt x="293" y="392"/>
                    <a:pt x="293" y="392"/>
                    <a:pt x="293" y="392"/>
                  </a:cubicBezTo>
                  <a:lnTo>
                    <a:pt x="285" y="400"/>
                  </a:lnTo>
                  <a:close/>
                  <a:moveTo>
                    <a:pt x="301" y="383"/>
                  </a:moveTo>
                  <a:cubicBezTo>
                    <a:pt x="306" y="388"/>
                    <a:pt x="306" y="388"/>
                    <a:pt x="306" y="388"/>
                  </a:cubicBezTo>
                  <a:cubicBezTo>
                    <a:pt x="314" y="379"/>
                    <a:pt x="314" y="379"/>
                    <a:pt x="314" y="379"/>
                  </a:cubicBezTo>
                  <a:cubicBezTo>
                    <a:pt x="310" y="375"/>
                    <a:pt x="310" y="375"/>
                    <a:pt x="310" y="375"/>
                  </a:cubicBezTo>
                  <a:lnTo>
                    <a:pt x="301" y="38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9" name="TextBox 28">
            <a:extLst>
              <a:ext uri="{FF2B5EF4-FFF2-40B4-BE49-F238E27FC236}">
                <a16:creationId xmlns:a16="http://schemas.microsoft.com/office/drawing/2014/main" id="{27287C2B-D9C6-52FA-3E0B-2F57029F8076}"/>
              </a:ext>
            </a:extLst>
          </p:cNvPr>
          <p:cNvSpPr txBox="1"/>
          <p:nvPr/>
        </p:nvSpPr>
        <p:spPr>
          <a:xfrm>
            <a:off x="4788011" y="2677988"/>
            <a:ext cx="1219262" cy="369332"/>
          </a:xfrm>
          <a:prstGeom prst="rect">
            <a:avLst/>
          </a:prstGeom>
          <a:noFill/>
        </p:spPr>
        <p:txBody>
          <a:bodyPr wrap="square">
            <a:spAutoFit/>
          </a:bodyPr>
          <a:lstStyle/>
          <a:p>
            <a:pPr marL="0" marR="0" lvl="0" indent="0" algn="l" rtl="0">
              <a:spcBef>
                <a:spcPts val="0"/>
              </a:spcBef>
              <a:spcAft>
                <a:spcPts val="0"/>
              </a:spcAft>
              <a:buNone/>
            </a:pPr>
            <a:r>
              <a:rPr lang="ro-RO" sz="1800" b="1">
                <a:solidFill>
                  <a:srgbClr val="00B050"/>
                </a:solidFill>
                <a:effectLst/>
                <a:latin typeface="Amasis MT Pro Light" panose="02040304050005020304" pitchFamily="18" charset="0"/>
                <a:ea typeface="Times New Roman" panose="02020603050405020304" pitchFamily="18" charset="0"/>
                <a:sym typeface="Wingdings" panose="05000000000000000000" pitchFamily="2" charset="2"/>
              </a:rPr>
              <a:t> </a:t>
            </a:r>
            <a:r>
              <a:rPr lang="ro-RO" b="1">
                <a:latin typeface="Work Sans" panose="00000500000000000000" pitchFamily="50" charset="0"/>
                <a:cs typeface="Arial"/>
                <a:sym typeface="Arial"/>
              </a:rPr>
              <a:t>14%</a:t>
            </a:r>
            <a:endParaRPr lang="ro-RO" b="1">
              <a:latin typeface="Work Sans" panose="00000500000000000000" pitchFamily="50" charset="0"/>
              <a:cs typeface="Arial"/>
            </a:endParaRPr>
          </a:p>
        </p:txBody>
      </p:sp>
      <p:grpSp>
        <p:nvGrpSpPr>
          <p:cNvPr id="30" name="Group 29">
            <a:extLst>
              <a:ext uri="{FF2B5EF4-FFF2-40B4-BE49-F238E27FC236}">
                <a16:creationId xmlns:a16="http://schemas.microsoft.com/office/drawing/2014/main" id="{6DA90C70-A772-F94C-ABBC-B9A6D14F7D59}"/>
              </a:ext>
            </a:extLst>
          </p:cNvPr>
          <p:cNvGrpSpPr/>
          <p:nvPr/>
        </p:nvGrpSpPr>
        <p:grpSpPr>
          <a:xfrm>
            <a:off x="4640920" y="3148009"/>
            <a:ext cx="1219261" cy="1179895"/>
            <a:chOff x="7213006" y="2528117"/>
            <a:chExt cx="1865637" cy="1865637"/>
          </a:xfrm>
        </p:grpSpPr>
        <p:sp>
          <p:nvSpPr>
            <p:cNvPr id="31" name="Freeform 9">
              <a:extLst>
                <a:ext uri="{FF2B5EF4-FFF2-40B4-BE49-F238E27FC236}">
                  <a16:creationId xmlns:a16="http://schemas.microsoft.com/office/drawing/2014/main" id="{9D8B983D-7538-377A-FB61-D824D511CFE5}"/>
                </a:ext>
              </a:extLst>
            </p:cNvPr>
            <p:cNvSpPr>
              <a:spLocks/>
            </p:cNvSpPr>
            <p:nvPr/>
          </p:nvSpPr>
          <p:spPr bwMode="auto">
            <a:xfrm>
              <a:off x="7213006" y="2528117"/>
              <a:ext cx="1865637" cy="1865637"/>
            </a:xfrm>
            <a:custGeom>
              <a:avLst/>
              <a:gdLst>
                <a:gd name="T0" fmla="*/ 621 w 628"/>
                <a:gd name="T1" fmla="*/ 301 h 627"/>
                <a:gd name="T2" fmla="*/ 621 w 628"/>
                <a:gd name="T3" fmla="*/ 326 h 627"/>
                <a:gd name="T4" fmla="*/ 327 w 628"/>
                <a:gd name="T5" fmla="*/ 621 h 627"/>
                <a:gd name="T6" fmla="*/ 302 w 628"/>
                <a:gd name="T7" fmla="*/ 621 h 627"/>
                <a:gd name="T8" fmla="*/ 7 w 628"/>
                <a:gd name="T9" fmla="*/ 326 h 627"/>
                <a:gd name="T10" fmla="*/ 7 w 628"/>
                <a:gd name="T11" fmla="*/ 301 h 627"/>
                <a:gd name="T12" fmla="*/ 302 w 628"/>
                <a:gd name="T13" fmla="*/ 7 h 627"/>
                <a:gd name="T14" fmla="*/ 327 w 628"/>
                <a:gd name="T15" fmla="*/ 7 h 627"/>
                <a:gd name="T16" fmla="*/ 621 w 628"/>
                <a:gd name="T17" fmla="*/ 301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8" h="627">
                  <a:moveTo>
                    <a:pt x="621" y="301"/>
                  </a:moveTo>
                  <a:cubicBezTo>
                    <a:pt x="628" y="308"/>
                    <a:pt x="628" y="319"/>
                    <a:pt x="621" y="326"/>
                  </a:cubicBezTo>
                  <a:cubicBezTo>
                    <a:pt x="327" y="621"/>
                    <a:pt x="327" y="621"/>
                    <a:pt x="327" y="621"/>
                  </a:cubicBezTo>
                  <a:cubicBezTo>
                    <a:pt x="320" y="627"/>
                    <a:pt x="309" y="627"/>
                    <a:pt x="302" y="621"/>
                  </a:cubicBezTo>
                  <a:cubicBezTo>
                    <a:pt x="7" y="326"/>
                    <a:pt x="7" y="326"/>
                    <a:pt x="7" y="326"/>
                  </a:cubicBezTo>
                  <a:cubicBezTo>
                    <a:pt x="0" y="319"/>
                    <a:pt x="0" y="308"/>
                    <a:pt x="7" y="301"/>
                  </a:cubicBezTo>
                  <a:cubicBezTo>
                    <a:pt x="302" y="7"/>
                    <a:pt x="302" y="7"/>
                    <a:pt x="302" y="7"/>
                  </a:cubicBezTo>
                  <a:cubicBezTo>
                    <a:pt x="309" y="0"/>
                    <a:pt x="320" y="0"/>
                    <a:pt x="327" y="7"/>
                  </a:cubicBezTo>
                  <a:lnTo>
                    <a:pt x="621" y="30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1">
              <a:extLst>
                <a:ext uri="{FF2B5EF4-FFF2-40B4-BE49-F238E27FC236}">
                  <a16:creationId xmlns:a16="http://schemas.microsoft.com/office/drawing/2014/main" id="{94914214-E1D9-6897-12A5-371939B52155}"/>
                </a:ext>
              </a:extLst>
            </p:cNvPr>
            <p:cNvSpPr>
              <a:spLocks noEditPoints="1"/>
            </p:cNvSpPr>
            <p:nvPr/>
          </p:nvSpPr>
          <p:spPr bwMode="auto">
            <a:xfrm>
              <a:off x="7468491" y="2771719"/>
              <a:ext cx="1360608" cy="1360608"/>
            </a:xfrm>
            <a:custGeom>
              <a:avLst/>
              <a:gdLst>
                <a:gd name="T0" fmla="*/ 96 w 458"/>
                <a:gd name="T1" fmla="*/ 126 h 457"/>
                <a:gd name="T2" fmla="*/ 147 w 458"/>
                <a:gd name="T3" fmla="*/ 76 h 457"/>
                <a:gd name="T4" fmla="*/ 145 w 458"/>
                <a:gd name="T5" fmla="*/ 380 h 457"/>
                <a:gd name="T6" fmla="*/ 111 w 458"/>
                <a:gd name="T7" fmla="*/ 346 h 457"/>
                <a:gd name="T8" fmla="*/ 128 w 458"/>
                <a:gd name="T9" fmla="*/ 363 h 457"/>
                <a:gd name="T10" fmla="*/ 113 w 458"/>
                <a:gd name="T11" fmla="*/ 110 h 457"/>
                <a:gd name="T12" fmla="*/ 130 w 458"/>
                <a:gd name="T13" fmla="*/ 93 h 457"/>
                <a:gd name="T14" fmla="*/ 196 w 458"/>
                <a:gd name="T15" fmla="*/ 431 h 457"/>
                <a:gd name="T16" fmla="*/ 181 w 458"/>
                <a:gd name="T17" fmla="*/ 42 h 457"/>
                <a:gd name="T18" fmla="*/ 198 w 458"/>
                <a:gd name="T19" fmla="*/ 25 h 457"/>
                <a:gd name="T20" fmla="*/ 162 w 458"/>
                <a:gd name="T21" fmla="*/ 397 h 457"/>
                <a:gd name="T22" fmla="*/ 164 w 458"/>
                <a:gd name="T23" fmla="*/ 59 h 457"/>
                <a:gd name="T24" fmla="*/ 179 w 458"/>
                <a:gd name="T25" fmla="*/ 414 h 457"/>
                <a:gd name="T26" fmla="*/ 10 w 458"/>
                <a:gd name="T27" fmla="*/ 245 h 457"/>
                <a:gd name="T28" fmla="*/ 28 w 458"/>
                <a:gd name="T29" fmla="*/ 194 h 457"/>
                <a:gd name="T30" fmla="*/ 225 w 458"/>
                <a:gd name="T31" fmla="*/ 451 h 457"/>
                <a:gd name="T32" fmla="*/ 39 w 458"/>
                <a:gd name="T33" fmla="*/ 266 h 457"/>
                <a:gd name="T34" fmla="*/ 107 w 458"/>
                <a:gd name="T35" fmla="*/ 334 h 457"/>
                <a:gd name="T36" fmla="*/ 1 w 458"/>
                <a:gd name="T37" fmla="*/ 235 h 457"/>
                <a:gd name="T38" fmla="*/ 452 w 458"/>
                <a:gd name="T39" fmla="*/ 216 h 457"/>
                <a:gd name="T40" fmla="*/ 11 w 458"/>
                <a:gd name="T41" fmla="*/ 211 h 457"/>
                <a:gd name="T42" fmla="*/ 77 w 458"/>
                <a:gd name="T43" fmla="*/ 312 h 457"/>
                <a:gd name="T44" fmla="*/ 79 w 458"/>
                <a:gd name="T45" fmla="*/ 143 h 457"/>
                <a:gd name="T46" fmla="*/ 62 w 458"/>
                <a:gd name="T47" fmla="*/ 160 h 457"/>
                <a:gd name="T48" fmla="*/ 43 w 458"/>
                <a:gd name="T49" fmla="*/ 278 h 457"/>
                <a:gd name="T50" fmla="*/ 60 w 458"/>
                <a:gd name="T51" fmla="*/ 295 h 457"/>
                <a:gd name="T52" fmla="*/ 45 w 458"/>
                <a:gd name="T53" fmla="*/ 177 h 457"/>
                <a:gd name="T54" fmla="*/ 405 w 458"/>
                <a:gd name="T55" fmla="*/ 178 h 457"/>
                <a:gd name="T56" fmla="*/ 354 w 458"/>
                <a:gd name="T57" fmla="*/ 127 h 457"/>
                <a:gd name="T58" fmla="*/ 335 w 458"/>
                <a:gd name="T59" fmla="*/ 349 h 457"/>
                <a:gd name="T60" fmla="*/ 371 w 458"/>
                <a:gd name="T61" fmla="*/ 144 h 457"/>
                <a:gd name="T62" fmla="*/ 337 w 458"/>
                <a:gd name="T63" fmla="*/ 110 h 457"/>
                <a:gd name="T64" fmla="*/ 386 w 458"/>
                <a:gd name="T65" fmla="*/ 298 h 457"/>
                <a:gd name="T66" fmla="*/ 352 w 458"/>
                <a:gd name="T67" fmla="*/ 332 h 457"/>
                <a:gd name="T68" fmla="*/ 369 w 458"/>
                <a:gd name="T69" fmla="*/ 315 h 457"/>
                <a:gd name="T70" fmla="*/ 422 w 458"/>
                <a:gd name="T71" fmla="*/ 195 h 457"/>
                <a:gd name="T72" fmla="*/ 437 w 458"/>
                <a:gd name="T73" fmla="*/ 248 h 457"/>
                <a:gd name="T74" fmla="*/ 454 w 458"/>
                <a:gd name="T75" fmla="*/ 219 h 457"/>
                <a:gd name="T76" fmla="*/ 458 w 458"/>
                <a:gd name="T77" fmla="*/ 229 h 457"/>
                <a:gd name="T78" fmla="*/ 392 w 458"/>
                <a:gd name="T79" fmla="*/ 157 h 457"/>
                <a:gd name="T80" fmla="*/ 412 w 458"/>
                <a:gd name="T81" fmla="*/ 273 h 457"/>
                <a:gd name="T82" fmla="*/ 429 w 458"/>
                <a:gd name="T83" fmla="*/ 256 h 457"/>
                <a:gd name="T84" fmla="*/ 257 w 458"/>
                <a:gd name="T85" fmla="*/ 21 h 457"/>
                <a:gd name="T86" fmla="*/ 223 w 458"/>
                <a:gd name="T87" fmla="*/ 8 h 457"/>
                <a:gd name="T88" fmla="*/ 255 w 458"/>
                <a:gd name="T89" fmla="*/ 438 h 457"/>
                <a:gd name="T90" fmla="*/ 329 w 458"/>
                <a:gd name="T91" fmla="*/ 102 h 457"/>
                <a:gd name="T92" fmla="*/ 272 w 458"/>
                <a:gd name="T93" fmla="*/ 421 h 457"/>
                <a:gd name="T94" fmla="*/ 234 w 458"/>
                <a:gd name="T95" fmla="*/ 451 h 457"/>
                <a:gd name="T96" fmla="*/ 235 w 458"/>
                <a:gd name="T97" fmla="*/ 450 h 457"/>
                <a:gd name="T98" fmla="*/ 235 w 458"/>
                <a:gd name="T99" fmla="*/ 8 h 457"/>
                <a:gd name="T100" fmla="*/ 269 w 458"/>
                <a:gd name="T101" fmla="*/ 42 h 457"/>
                <a:gd name="T102" fmla="*/ 318 w 458"/>
                <a:gd name="T103" fmla="*/ 366 h 457"/>
                <a:gd name="T104" fmla="*/ 303 w 458"/>
                <a:gd name="T105" fmla="*/ 76 h 457"/>
                <a:gd name="T106" fmla="*/ 286 w 458"/>
                <a:gd name="T107" fmla="*/ 59 h 457"/>
                <a:gd name="T108" fmla="*/ 285 w 458"/>
                <a:gd name="T109" fmla="*/ 400 h 457"/>
                <a:gd name="T110" fmla="*/ 301 w 458"/>
                <a:gd name="T111" fmla="*/ 383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8" h="457">
                  <a:moveTo>
                    <a:pt x="96" y="126"/>
                  </a:moveTo>
                  <a:cubicBezTo>
                    <a:pt x="100" y="131"/>
                    <a:pt x="100" y="131"/>
                    <a:pt x="100" y="131"/>
                  </a:cubicBezTo>
                  <a:cubicBezTo>
                    <a:pt x="109" y="122"/>
                    <a:pt x="109" y="122"/>
                    <a:pt x="109" y="122"/>
                  </a:cubicBezTo>
                  <a:cubicBezTo>
                    <a:pt x="105" y="118"/>
                    <a:pt x="105" y="118"/>
                    <a:pt x="105" y="118"/>
                  </a:cubicBezTo>
                  <a:lnTo>
                    <a:pt x="96" y="126"/>
                  </a:lnTo>
                  <a:close/>
                  <a:moveTo>
                    <a:pt x="147" y="76"/>
                  </a:moveTo>
                  <a:cubicBezTo>
                    <a:pt x="151" y="80"/>
                    <a:pt x="151" y="80"/>
                    <a:pt x="151" y="80"/>
                  </a:cubicBezTo>
                  <a:cubicBezTo>
                    <a:pt x="160" y="71"/>
                    <a:pt x="160" y="71"/>
                    <a:pt x="160" y="71"/>
                  </a:cubicBezTo>
                  <a:cubicBezTo>
                    <a:pt x="156" y="67"/>
                    <a:pt x="156" y="67"/>
                    <a:pt x="156" y="67"/>
                  </a:cubicBezTo>
                  <a:lnTo>
                    <a:pt x="147" y="76"/>
                  </a:lnTo>
                  <a:close/>
                  <a:moveTo>
                    <a:pt x="145" y="380"/>
                  </a:moveTo>
                  <a:cubicBezTo>
                    <a:pt x="154" y="389"/>
                    <a:pt x="154" y="389"/>
                    <a:pt x="154" y="389"/>
                  </a:cubicBezTo>
                  <a:cubicBezTo>
                    <a:pt x="158" y="385"/>
                    <a:pt x="158" y="385"/>
                    <a:pt x="158" y="385"/>
                  </a:cubicBezTo>
                  <a:cubicBezTo>
                    <a:pt x="150" y="376"/>
                    <a:pt x="150" y="376"/>
                    <a:pt x="150" y="376"/>
                  </a:cubicBezTo>
                  <a:lnTo>
                    <a:pt x="145" y="380"/>
                  </a:lnTo>
                  <a:close/>
                  <a:moveTo>
                    <a:pt x="111" y="346"/>
                  </a:moveTo>
                  <a:cubicBezTo>
                    <a:pt x="120" y="355"/>
                    <a:pt x="120" y="355"/>
                    <a:pt x="120" y="355"/>
                  </a:cubicBezTo>
                  <a:cubicBezTo>
                    <a:pt x="124" y="351"/>
                    <a:pt x="124" y="351"/>
                    <a:pt x="124" y="351"/>
                  </a:cubicBezTo>
                  <a:cubicBezTo>
                    <a:pt x="116" y="342"/>
                    <a:pt x="116" y="342"/>
                    <a:pt x="116" y="342"/>
                  </a:cubicBezTo>
                  <a:lnTo>
                    <a:pt x="111" y="346"/>
                  </a:lnTo>
                  <a:close/>
                  <a:moveTo>
                    <a:pt x="128" y="363"/>
                  </a:moveTo>
                  <a:cubicBezTo>
                    <a:pt x="137" y="372"/>
                    <a:pt x="137" y="372"/>
                    <a:pt x="137" y="372"/>
                  </a:cubicBezTo>
                  <a:cubicBezTo>
                    <a:pt x="141" y="368"/>
                    <a:pt x="141" y="368"/>
                    <a:pt x="141" y="368"/>
                  </a:cubicBezTo>
                  <a:cubicBezTo>
                    <a:pt x="133" y="359"/>
                    <a:pt x="133" y="359"/>
                    <a:pt x="133" y="359"/>
                  </a:cubicBezTo>
                  <a:lnTo>
                    <a:pt x="128" y="363"/>
                  </a:lnTo>
                  <a:close/>
                  <a:moveTo>
                    <a:pt x="113" y="110"/>
                  </a:moveTo>
                  <a:cubicBezTo>
                    <a:pt x="117" y="114"/>
                    <a:pt x="117" y="114"/>
                    <a:pt x="117" y="114"/>
                  </a:cubicBezTo>
                  <a:cubicBezTo>
                    <a:pt x="126" y="105"/>
                    <a:pt x="126" y="105"/>
                    <a:pt x="126" y="105"/>
                  </a:cubicBezTo>
                  <a:cubicBezTo>
                    <a:pt x="122" y="101"/>
                    <a:pt x="122" y="101"/>
                    <a:pt x="122" y="101"/>
                  </a:cubicBezTo>
                  <a:lnTo>
                    <a:pt x="113" y="110"/>
                  </a:lnTo>
                  <a:close/>
                  <a:moveTo>
                    <a:pt x="130" y="93"/>
                  </a:moveTo>
                  <a:cubicBezTo>
                    <a:pt x="134" y="97"/>
                    <a:pt x="134" y="97"/>
                    <a:pt x="134" y="97"/>
                  </a:cubicBezTo>
                  <a:cubicBezTo>
                    <a:pt x="143" y="88"/>
                    <a:pt x="143" y="88"/>
                    <a:pt x="143" y="88"/>
                  </a:cubicBezTo>
                  <a:cubicBezTo>
                    <a:pt x="139" y="84"/>
                    <a:pt x="139" y="84"/>
                    <a:pt x="139" y="84"/>
                  </a:cubicBezTo>
                  <a:lnTo>
                    <a:pt x="130" y="93"/>
                  </a:lnTo>
                  <a:close/>
                  <a:moveTo>
                    <a:pt x="196" y="431"/>
                  </a:moveTo>
                  <a:cubicBezTo>
                    <a:pt x="205" y="440"/>
                    <a:pt x="205" y="440"/>
                    <a:pt x="205" y="440"/>
                  </a:cubicBezTo>
                  <a:cubicBezTo>
                    <a:pt x="209" y="435"/>
                    <a:pt x="209" y="435"/>
                    <a:pt x="209" y="435"/>
                  </a:cubicBezTo>
                  <a:cubicBezTo>
                    <a:pt x="200" y="427"/>
                    <a:pt x="200" y="427"/>
                    <a:pt x="200" y="427"/>
                  </a:cubicBezTo>
                  <a:lnTo>
                    <a:pt x="196" y="431"/>
                  </a:lnTo>
                  <a:close/>
                  <a:moveTo>
                    <a:pt x="181" y="42"/>
                  </a:moveTo>
                  <a:cubicBezTo>
                    <a:pt x="185" y="46"/>
                    <a:pt x="185" y="46"/>
                    <a:pt x="185" y="46"/>
                  </a:cubicBezTo>
                  <a:cubicBezTo>
                    <a:pt x="194" y="37"/>
                    <a:pt x="194" y="37"/>
                    <a:pt x="194" y="37"/>
                  </a:cubicBezTo>
                  <a:cubicBezTo>
                    <a:pt x="190" y="33"/>
                    <a:pt x="190" y="33"/>
                    <a:pt x="190" y="33"/>
                  </a:cubicBezTo>
                  <a:lnTo>
                    <a:pt x="181" y="42"/>
                  </a:lnTo>
                  <a:close/>
                  <a:moveTo>
                    <a:pt x="198" y="25"/>
                  </a:moveTo>
                  <a:cubicBezTo>
                    <a:pt x="202" y="29"/>
                    <a:pt x="202" y="29"/>
                    <a:pt x="202" y="29"/>
                  </a:cubicBezTo>
                  <a:cubicBezTo>
                    <a:pt x="211" y="20"/>
                    <a:pt x="211" y="20"/>
                    <a:pt x="211" y="20"/>
                  </a:cubicBezTo>
                  <a:cubicBezTo>
                    <a:pt x="206" y="16"/>
                    <a:pt x="206" y="16"/>
                    <a:pt x="206" y="16"/>
                  </a:cubicBezTo>
                  <a:lnTo>
                    <a:pt x="198" y="25"/>
                  </a:lnTo>
                  <a:close/>
                  <a:moveTo>
                    <a:pt x="162" y="397"/>
                  </a:moveTo>
                  <a:cubicBezTo>
                    <a:pt x="171" y="406"/>
                    <a:pt x="171" y="406"/>
                    <a:pt x="171" y="406"/>
                  </a:cubicBezTo>
                  <a:cubicBezTo>
                    <a:pt x="175" y="401"/>
                    <a:pt x="175" y="401"/>
                    <a:pt x="175" y="401"/>
                  </a:cubicBezTo>
                  <a:cubicBezTo>
                    <a:pt x="166" y="393"/>
                    <a:pt x="166" y="393"/>
                    <a:pt x="166" y="393"/>
                  </a:cubicBezTo>
                  <a:lnTo>
                    <a:pt x="162" y="397"/>
                  </a:lnTo>
                  <a:close/>
                  <a:moveTo>
                    <a:pt x="164" y="59"/>
                  </a:moveTo>
                  <a:cubicBezTo>
                    <a:pt x="168" y="63"/>
                    <a:pt x="168" y="63"/>
                    <a:pt x="168" y="63"/>
                  </a:cubicBezTo>
                  <a:cubicBezTo>
                    <a:pt x="177" y="54"/>
                    <a:pt x="177" y="54"/>
                    <a:pt x="177" y="54"/>
                  </a:cubicBezTo>
                  <a:cubicBezTo>
                    <a:pt x="173" y="50"/>
                    <a:pt x="173" y="50"/>
                    <a:pt x="173" y="50"/>
                  </a:cubicBezTo>
                  <a:lnTo>
                    <a:pt x="164" y="59"/>
                  </a:lnTo>
                  <a:close/>
                  <a:moveTo>
                    <a:pt x="179" y="414"/>
                  </a:moveTo>
                  <a:cubicBezTo>
                    <a:pt x="188" y="423"/>
                    <a:pt x="188" y="423"/>
                    <a:pt x="188" y="423"/>
                  </a:cubicBezTo>
                  <a:cubicBezTo>
                    <a:pt x="192" y="418"/>
                    <a:pt x="192" y="418"/>
                    <a:pt x="192" y="418"/>
                  </a:cubicBezTo>
                  <a:cubicBezTo>
                    <a:pt x="183" y="410"/>
                    <a:pt x="183" y="410"/>
                    <a:pt x="183" y="410"/>
                  </a:cubicBezTo>
                  <a:lnTo>
                    <a:pt x="179" y="414"/>
                  </a:lnTo>
                  <a:close/>
                  <a:moveTo>
                    <a:pt x="10" y="245"/>
                  </a:moveTo>
                  <a:cubicBezTo>
                    <a:pt x="18" y="253"/>
                    <a:pt x="18" y="253"/>
                    <a:pt x="18" y="253"/>
                  </a:cubicBezTo>
                  <a:cubicBezTo>
                    <a:pt x="22" y="249"/>
                    <a:pt x="22" y="249"/>
                    <a:pt x="22" y="249"/>
                  </a:cubicBezTo>
                  <a:cubicBezTo>
                    <a:pt x="14" y="240"/>
                    <a:pt x="14" y="240"/>
                    <a:pt x="14" y="240"/>
                  </a:cubicBezTo>
                  <a:lnTo>
                    <a:pt x="10" y="245"/>
                  </a:lnTo>
                  <a:close/>
                  <a:moveTo>
                    <a:pt x="28" y="194"/>
                  </a:moveTo>
                  <a:cubicBezTo>
                    <a:pt x="33" y="199"/>
                    <a:pt x="33" y="199"/>
                    <a:pt x="33" y="199"/>
                  </a:cubicBezTo>
                  <a:cubicBezTo>
                    <a:pt x="41" y="190"/>
                    <a:pt x="41" y="190"/>
                    <a:pt x="41" y="190"/>
                  </a:cubicBezTo>
                  <a:cubicBezTo>
                    <a:pt x="37" y="186"/>
                    <a:pt x="37" y="186"/>
                    <a:pt x="37" y="186"/>
                  </a:cubicBezTo>
                  <a:lnTo>
                    <a:pt x="28" y="194"/>
                  </a:lnTo>
                  <a:close/>
                  <a:moveTo>
                    <a:pt x="217" y="444"/>
                  </a:moveTo>
                  <a:cubicBezTo>
                    <a:pt x="213" y="448"/>
                    <a:pt x="213" y="448"/>
                    <a:pt x="213" y="448"/>
                  </a:cubicBezTo>
                  <a:cubicBezTo>
                    <a:pt x="219" y="454"/>
                    <a:pt x="219" y="454"/>
                    <a:pt x="219" y="454"/>
                  </a:cubicBezTo>
                  <a:cubicBezTo>
                    <a:pt x="220" y="455"/>
                    <a:pt x="221" y="456"/>
                    <a:pt x="223" y="457"/>
                  </a:cubicBezTo>
                  <a:cubicBezTo>
                    <a:pt x="225" y="451"/>
                    <a:pt x="225" y="451"/>
                    <a:pt x="225" y="451"/>
                  </a:cubicBezTo>
                  <a:cubicBezTo>
                    <a:pt x="225" y="451"/>
                    <a:pt x="224" y="450"/>
                    <a:pt x="223" y="450"/>
                  </a:cubicBezTo>
                  <a:lnTo>
                    <a:pt x="217" y="444"/>
                  </a:lnTo>
                  <a:close/>
                  <a:moveTo>
                    <a:pt x="26" y="261"/>
                  </a:moveTo>
                  <a:cubicBezTo>
                    <a:pt x="35" y="270"/>
                    <a:pt x="35" y="270"/>
                    <a:pt x="35" y="270"/>
                  </a:cubicBezTo>
                  <a:cubicBezTo>
                    <a:pt x="39" y="266"/>
                    <a:pt x="39" y="266"/>
                    <a:pt x="39" y="266"/>
                  </a:cubicBezTo>
                  <a:cubicBezTo>
                    <a:pt x="31" y="257"/>
                    <a:pt x="31" y="257"/>
                    <a:pt x="31" y="257"/>
                  </a:cubicBezTo>
                  <a:lnTo>
                    <a:pt x="26" y="261"/>
                  </a:lnTo>
                  <a:close/>
                  <a:moveTo>
                    <a:pt x="94" y="329"/>
                  </a:moveTo>
                  <a:cubicBezTo>
                    <a:pt x="103" y="338"/>
                    <a:pt x="103" y="338"/>
                    <a:pt x="103" y="338"/>
                  </a:cubicBezTo>
                  <a:cubicBezTo>
                    <a:pt x="107" y="334"/>
                    <a:pt x="107" y="334"/>
                    <a:pt x="107" y="334"/>
                  </a:cubicBezTo>
                  <a:cubicBezTo>
                    <a:pt x="99" y="325"/>
                    <a:pt x="99" y="325"/>
                    <a:pt x="99" y="325"/>
                  </a:cubicBezTo>
                  <a:lnTo>
                    <a:pt x="94" y="329"/>
                  </a:lnTo>
                  <a:close/>
                  <a:moveTo>
                    <a:pt x="3" y="220"/>
                  </a:moveTo>
                  <a:cubicBezTo>
                    <a:pt x="1" y="223"/>
                    <a:pt x="0" y="226"/>
                    <a:pt x="0" y="229"/>
                  </a:cubicBezTo>
                  <a:cubicBezTo>
                    <a:pt x="0" y="231"/>
                    <a:pt x="0" y="233"/>
                    <a:pt x="1" y="235"/>
                  </a:cubicBezTo>
                  <a:cubicBezTo>
                    <a:pt x="7" y="232"/>
                    <a:pt x="7" y="232"/>
                    <a:pt x="7" y="232"/>
                  </a:cubicBezTo>
                  <a:cubicBezTo>
                    <a:pt x="6" y="231"/>
                    <a:pt x="6" y="230"/>
                    <a:pt x="6" y="229"/>
                  </a:cubicBezTo>
                  <a:cubicBezTo>
                    <a:pt x="6" y="227"/>
                    <a:pt x="6" y="225"/>
                    <a:pt x="7" y="224"/>
                  </a:cubicBezTo>
                  <a:lnTo>
                    <a:pt x="3" y="220"/>
                  </a:lnTo>
                  <a:close/>
                  <a:moveTo>
                    <a:pt x="452" y="216"/>
                  </a:moveTo>
                  <a:cubicBezTo>
                    <a:pt x="443" y="208"/>
                    <a:pt x="443" y="208"/>
                    <a:pt x="443" y="208"/>
                  </a:cubicBezTo>
                  <a:cubicBezTo>
                    <a:pt x="439" y="212"/>
                    <a:pt x="439" y="212"/>
                    <a:pt x="439" y="212"/>
                  </a:cubicBezTo>
                  <a:cubicBezTo>
                    <a:pt x="448" y="220"/>
                    <a:pt x="448" y="220"/>
                    <a:pt x="448" y="220"/>
                  </a:cubicBezTo>
                  <a:lnTo>
                    <a:pt x="452" y="216"/>
                  </a:lnTo>
                  <a:close/>
                  <a:moveTo>
                    <a:pt x="11" y="211"/>
                  </a:moveTo>
                  <a:cubicBezTo>
                    <a:pt x="16" y="216"/>
                    <a:pt x="16" y="216"/>
                    <a:pt x="16" y="216"/>
                  </a:cubicBezTo>
                  <a:cubicBezTo>
                    <a:pt x="24" y="207"/>
                    <a:pt x="24" y="207"/>
                    <a:pt x="24" y="207"/>
                  </a:cubicBezTo>
                  <a:cubicBezTo>
                    <a:pt x="20" y="203"/>
                    <a:pt x="20" y="203"/>
                    <a:pt x="20" y="203"/>
                  </a:cubicBezTo>
                  <a:lnTo>
                    <a:pt x="11" y="211"/>
                  </a:lnTo>
                  <a:close/>
                  <a:moveTo>
                    <a:pt x="77" y="312"/>
                  </a:moveTo>
                  <a:cubicBezTo>
                    <a:pt x="86" y="321"/>
                    <a:pt x="86" y="321"/>
                    <a:pt x="86" y="321"/>
                  </a:cubicBezTo>
                  <a:cubicBezTo>
                    <a:pt x="90" y="317"/>
                    <a:pt x="90" y="317"/>
                    <a:pt x="90" y="317"/>
                  </a:cubicBezTo>
                  <a:cubicBezTo>
                    <a:pt x="82" y="308"/>
                    <a:pt x="82" y="308"/>
                    <a:pt x="82" y="308"/>
                  </a:cubicBezTo>
                  <a:lnTo>
                    <a:pt x="77" y="312"/>
                  </a:lnTo>
                  <a:close/>
                  <a:moveTo>
                    <a:pt x="79" y="143"/>
                  </a:moveTo>
                  <a:cubicBezTo>
                    <a:pt x="83" y="148"/>
                    <a:pt x="83" y="148"/>
                    <a:pt x="83" y="148"/>
                  </a:cubicBezTo>
                  <a:cubicBezTo>
                    <a:pt x="92" y="139"/>
                    <a:pt x="92" y="139"/>
                    <a:pt x="92" y="139"/>
                  </a:cubicBezTo>
                  <a:cubicBezTo>
                    <a:pt x="88" y="135"/>
                    <a:pt x="88" y="135"/>
                    <a:pt x="88" y="135"/>
                  </a:cubicBezTo>
                  <a:lnTo>
                    <a:pt x="79" y="143"/>
                  </a:lnTo>
                  <a:close/>
                  <a:moveTo>
                    <a:pt x="62" y="160"/>
                  </a:moveTo>
                  <a:cubicBezTo>
                    <a:pt x="66" y="165"/>
                    <a:pt x="66" y="165"/>
                    <a:pt x="66" y="165"/>
                  </a:cubicBezTo>
                  <a:cubicBezTo>
                    <a:pt x="75" y="156"/>
                    <a:pt x="75" y="156"/>
                    <a:pt x="75" y="156"/>
                  </a:cubicBezTo>
                  <a:cubicBezTo>
                    <a:pt x="71" y="152"/>
                    <a:pt x="71" y="152"/>
                    <a:pt x="71" y="152"/>
                  </a:cubicBezTo>
                  <a:lnTo>
                    <a:pt x="62" y="160"/>
                  </a:lnTo>
                  <a:close/>
                  <a:moveTo>
                    <a:pt x="43" y="278"/>
                  </a:moveTo>
                  <a:cubicBezTo>
                    <a:pt x="52" y="287"/>
                    <a:pt x="52" y="287"/>
                    <a:pt x="52" y="287"/>
                  </a:cubicBezTo>
                  <a:cubicBezTo>
                    <a:pt x="56" y="283"/>
                    <a:pt x="56" y="283"/>
                    <a:pt x="56" y="283"/>
                  </a:cubicBezTo>
                  <a:cubicBezTo>
                    <a:pt x="48" y="274"/>
                    <a:pt x="48" y="274"/>
                    <a:pt x="48" y="274"/>
                  </a:cubicBezTo>
                  <a:lnTo>
                    <a:pt x="43" y="278"/>
                  </a:lnTo>
                  <a:close/>
                  <a:moveTo>
                    <a:pt x="60" y="295"/>
                  </a:moveTo>
                  <a:cubicBezTo>
                    <a:pt x="69" y="304"/>
                    <a:pt x="69" y="304"/>
                    <a:pt x="69" y="304"/>
                  </a:cubicBezTo>
                  <a:cubicBezTo>
                    <a:pt x="73" y="300"/>
                    <a:pt x="73" y="300"/>
                    <a:pt x="73" y="300"/>
                  </a:cubicBezTo>
                  <a:cubicBezTo>
                    <a:pt x="65" y="291"/>
                    <a:pt x="65" y="291"/>
                    <a:pt x="65" y="291"/>
                  </a:cubicBezTo>
                  <a:lnTo>
                    <a:pt x="60" y="295"/>
                  </a:lnTo>
                  <a:close/>
                  <a:moveTo>
                    <a:pt x="45" y="177"/>
                  </a:moveTo>
                  <a:cubicBezTo>
                    <a:pt x="49" y="182"/>
                    <a:pt x="49" y="182"/>
                    <a:pt x="49" y="182"/>
                  </a:cubicBezTo>
                  <a:cubicBezTo>
                    <a:pt x="58" y="173"/>
                    <a:pt x="58" y="173"/>
                    <a:pt x="58" y="173"/>
                  </a:cubicBezTo>
                  <a:cubicBezTo>
                    <a:pt x="54" y="169"/>
                    <a:pt x="54" y="169"/>
                    <a:pt x="54" y="169"/>
                  </a:cubicBezTo>
                  <a:lnTo>
                    <a:pt x="45" y="177"/>
                  </a:lnTo>
                  <a:close/>
                  <a:moveTo>
                    <a:pt x="405" y="178"/>
                  </a:moveTo>
                  <a:cubicBezTo>
                    <a:pt x="414" y="186"/>
                    <a:pt x="414" y="186"/>
                    <a:pt x="414" y="186"/>
                  </a:cubicBezTo>
                  <a:cubicBezTo>
                    <a:pt x="418" y="182"/>
                    <a:pt x="418" y="182"/>
                    <a:pt x="418" y="182"/>
                  </a:cubicBezTo>
                  <a:cubicBezTo>
                    <a:pt x="409" y="174"/>
                    <a:pt x="409" y="174"/>
                    <a:pt x="409" y="174"/>
                  </a:cubicBezTo>
                  <a:lnTo>
                    <a:pt x="405" y="178"/>
                  </a:lnTo>
                  <a:close/>
                  <a:moveTo>
                    <a:pt x="354" y="127"/>
                  </a:moveTo>
                  <a:cubicBezTo>
                    <a:pt x="363" y="136"/>
                    <a:pt x="363" y="136"/>
                    <a:pt x="363" y="136"/>
                  </a:cubicBezTo>
                  <a:cubicBezTo>
                    <a:pt x="367" y="131"/>
                    <a:pt x="367" y="131"/>
                    <a:pt x="367" y="131"/>
                  </a:cubicBezTo>
                  <a:cubicBezTo>
                    <a:pt x="358" y="123"/>
                    <a:pt x="358" y="123"/>
                    <a:pt x="358" y="123"/>
                  </a:cubicBezTo>
                  <a:lnTo>
                    <a:pt x="354" y="127"/>
                  </a:lnTo>
                  <a:close/>
                  <a:moveTo>
                    <a:pt x="335" y="349"/>
                  </a:moveTo>
                  <a:cubicBezTo>
                    <a:pt x="340" y="354"/>
                    <a:pt x="340" y="354"/>
                    <a:pt x="340" y="354"/>
                  </a:cubicBezTo>
                  <a:cubicBezTo>
                    <a:pt x="348" y="345"/>
                    <a:pt x="348" y="345"/>
                    <a:pt x="348" y="345"/>
                  </a:cubicBezTo>
                  <a:cubicBezTo>
                    <a:pt x="344" y="341"/>
                    <a:pt x="344" y="341"/>
                    <a:pt x="344" y="341"/>
                  </a:cubicBezTo>
                  <a:lnTo>
                    <a:pt x="335" y="349"/>
                  </a:lnTo>
                  <a:close/>
                  <a:moveTo>
                    <a:pt x="371" y="144"/>
                  </a:moveTo>
                  <a:cubicBezTo>
                    <a:pt x="380" y="153"/>
                    <a:pt x="380" y="153"/>
                    <a:pt x="380" y="153"/>
                  </a:cubicBezTo>
                  <a:cubicBezTo>
                    <a:pt x="384" y="148"/>
                    <a:pt x="384" y="148"/>
                    <a:pt x="384" y="148"/>
                  </a:cubicBezTo>
                  <a:cubicBezTo>
                    <a:pt x="375" y="140"/>
                    <a:pt x="375" y="140"/>
                    <a:pt x="375" y="140"/>
                  </a:cubicBezTo>
                  <a:lnTo>
                    <a:pt x="371" y="144"/>
                  </a:lnTo>
                  <a:close/>
                  <a:moveTo>
                    <a:pt x="337" y="110"/>
                  </a:moveTo>
                  <a:cubicBezTo>
                    <a:pt x="346" y="119"/>
                    <a:pt x="346" y="119"/>
                    <a:pt x="346" y="119"/>
                  </a:cubicBezTo>
                  <a:cubicBezTo>
                    <a:pt x="350" y="114"/>
                    <a:pt x="350" y="114"/>
                    <a:pt x="350" y="114"/>
                  </a:cubicBezTo>
                  <a:cubicBezTo>
                    <a:pt x="341" y="106"/>
                    <a:pt x="341" y="106"/>
                    <a:pt x="341" y="106"/>
                  </a:cubicBezTo>
                  <a:lnTo>
                    <a:pt x="337" y="110"/>
                  </a:lnTo>
                  <a:close/>
                  <a:moveTo>
                    <a:pt x="386" y="298"/>
                  </a:moveTo>
                  <a:cubicBezTo>
                    <a:pt x="391" y="303"/>
                    <a:pt x="391" y="303"/>
                    <a:pt x="391" y="303"/>
                  </a:cubicBezTo>
                  <a:cubicBezTo>
                    <a:pt x="399" y="294"/>
                    <a:pt x="399" y="294"/>
                    <a:pt x="399" y="294"/>
                  </a:cubicBezTo>
                  <a:cubicBezTo>
                    <a:pt x="395" y="290"/>
                    <a:pt x="395" y="290"/>
                    <a:pt x="395" y="290"/>
                  </a:cubicBezTo>
                  <a:lnTo>
                    <a:pt x="386" y="298"/>
                  </a:lnTo>
                  <a:close/>
                  <a:moveTo>
                    <a:pt x="352" y="332"/>
                  </a:moveTo>
                  <a:cubicBezTo>
                    <a:pt x="357" y="337"/>
                    <a:pt x="357" y="337"/>
                    <a:pt x="357" y="337"/>
                  </a:cubicBezTo>
                  <a:cubicBezTo>
                    <a:pt x="365" y="328"/>
                    <a:pt x="365" y="328"/>
                    <a:pt x="365" y="328"/>
                  </a:cubicBezTo>
                  <a:cubicBezTo>
                    <a:pt x="361" y="324"/>
                    <a:pt x="361" y="324"/>
                    <a:pt x="361" y="324"/>
                  </a:cubicBezTo>
                  <a:lnTo>
                    <a:pt x="352" y="332"/>
                  </a:lnTo>
                  <a:close/>
                  <a:moveTo>
                    <a:pt x="369" y="315"/>
                  </a:moveTo>
                  <a:cubicBezTo>
                    <a:pt x="374" y="320"/>
                    <a:pt x="374" y="320"/>
                    <a:pt x="374" y="320"/>
                  </a:cubicBezTo>
                  <a:cubicBezTo>
                    <a:pt x="382" y="311"/>
                    <a:pt x="382" y="311"/>
                    <a:pt x="382" y="311"/>
                  </a:cubicBezTo>
                  <a:cubicBezTo>
                    <a:pt x="378" y="307"/>
                    <a:pt x="378" y="307"/>
                    <a:pt x="378" y="307"/>
                  </a:cubicBezTo>
                  <a:lnTo>
                    <a:pt x="369" y="315"/>
                  </a:lnTo>
                  <a:close/>
                  <a:moveTo>
                    <a:pt x="422" y="195"/>
                  </a:moveTo>
                  <a:cubicBezTo>
                    <a:pt x="431" y="203"/>
                    <a:pt x="431" y="203"/>
                    <a:pt x="431" y="203"/>
                  </a:cubicBezTo>
                  <a:cubicBezTo>
                    <a:pt x="435" y="199"/>
                    <a:pt x="435" y="199"/>
                    <a:pt x="435" y="199"/>
                  </a:cubicBezTo>
                  <a:cubicBezTo>
                    <a:pt x="426" y="191"/>
                    <a:pt x="426" y="191"/>
                    <a:pt x="426" y="191"/>
                  </a:cubicBezTo>
                  <a:lnTo>
                    <a:pt x="422" y="195"/>
                  </a:lnTo>
                  <a:close/>
                  <a:moveTo>
                    <a:pt x="437" y="248"/>
                  </a:moveTo>
                  <a:cubicBezTo>
                    <a:pt x="442" y="252"/>
                    <a:pt x="442" y="252"/>
                    <a:pt x="442" y="252"/>
                  </a:cubicBezTo>
                  <a:cubicBezTo>
                    <a:pt x="450" y="243"/>
                    <a:pt x="450" y="243"/>
                    <a:pt x="450" y="243"/>
                  </a:cubicBezTo>
                  <a:cubicBezTo>
                    <a:pt x="446" y="239"/>
                    <a:pt x="446" y="239"/>
                    <a:pt x="446" y="239"/>
                  </a:cubicBezTo>
                  <a:lnTo>
                    <a:pt x="437" y="248"/>
                  </a:lnTo>
                  <a:close/>
                  <a:moveTo>
                    <a:pt x="454" y="219"/>
                  </a:moveTo>
                  <a:cubicBezTo>
                    <a:pt x="450" y="223"/>
                    <a:pt x="450" y="223"/>
                    <a:pt x="450" y="223"/>
                  </a:cubicBezTo>
                  <a:cubicBezTo>
                    <a:pt x="452" y="224"/>
                    <a:pt x="452" y="227"/>
                    <a:pt x="452" y="229"/>
                  </a:cubicBezTo>
                  <a:cubicBezTo>
                    <a:pt x="452" y="230"/>
                    <a:pt x="452" y="230"/>
                    <a:pt x="452" y="231"/>
                  </a:cubicBezTo>
                  <a:cubicBezTo>
                    <a:pt x="458" y="233"/>
                    <a:pt x="458" y="233"/>
                    <a:pt x="458" y="233"/>
                  </a:cubicBezTo>
                  <a:cubicBezTo>
                    <a:pt x="458" y="231"/>
                    <a:pt x="458" y="230"/>
                    <a:pt x="458" y="229"/>
                  </a:cubicBezTo>
                  <a:cubicBezTo>
                    <a:pt x="458" y="225"/>
                    <a:pt x="457" y="221"/>
                    <a:pt x="454" y="219"/>
                  </a:cubicBezTo>
                  <a:close/>
                  <a:moveTo>
                    <a:pt x="388" y="161"/>
                  </a:moveTo>
                  <a:cubicBezTo>
                    <a:pt x="397" y="169"/>
                    <a:pt x="397" y="169"/>
                    <a:pt x="397" y="169"/>
                  </a:cubicBezTo>
                  <a:cubicBezTo>
                    <a:pt x="401" y="165"/>
                    <a:pt x="401" y="165"/>
                    <a:pt x="401" y="165"/>
                  </a:cubicBezTo>
                  <a:cubicBezTo>
                    <a:pt x="392" y="157"/>
                    <a:pt x="392" y="157"/>
                    <a:pt x="392" y="157"/>
                  </a:cubicBezTo>
                  <a:lnTo>
                    <a:pt x="388" y="161"/>
                  </a:lnTo>
                  <a:close/>
                  <a:moveTo>
                    <a:pt x="403" y="281"/>
                  </a:moveTo>
                  <a:cubicBezTo>
                    <a:pt x="408" y="286"/>
                    <a:pt x="408" y="286"/>
                    <a:pt x="408" y="286"/>
                  </a:cubicBezTo>
                  <a:cubicBezTo>
                    <a:pt x="416" y="277"/>
                    <a:pt x="416" y="277"/>
                    <a:pt x="416" y="277"/>
                  </a:cubicBezTo>
                  <a:cubicBezTo>
                    <a:pt x="412" y="273"/>
                    <a:pt x="412" y="273"/>
                    <a:pt x="412" y="273"/>
                  </a:cubicBezTo>
                  <a:lnTo>
                    <a:pt x="403" y="281"/>
                  </a:lnTo>
                  <a:close/>
                  <a:moveTo>
                    <a:pt x="420" y="264"/>
                  </a:moveTo>
                  <a:cubicBezTo>
                    <a:pt x="425" y="269"/>
                    <a:pt x="425" y="269"/>
                    <a:pt x="425" y="269"/>
                  </a:cubicBezTo>
                  <a:cubicBezTo>
                    <a:pt x="433" y="260"/>
                    <a:pt x="433" y="260"/>
                    <a:pt x="433" y="260"/>
                  </a:cubicBezTo>
                  <a:cubicBezTo>
                    <a:pt x="429" y="256"/>
                    <a:pt x="429" y="256"/>
                    <a:pt x="429" y="256"/>
                  </a:cubicBezTo>
                  <a:lnTo>
                    <a:pt x="420" y="264"/>
                  </a:lnTo>
                  <a:close/>
                  <a:moveTo>
                    <a:pt x="252" y="25"/>
                  </a:moveTo>
                  <a:cubicBezTo>
                    <a:pt x="261" y="34"/>
                    <a:pt x="261" y="34"/>
                    <a:pt x="261" y="34"/>
                  </a:cubicBezTo>
                  <a:cubicBezTo>
                    <a:pt x="265" y="29"/>
                    <a:pt x="265" y="29"/>
                    <a:pt x="265" y="29"/>
                  </a:cubicBezTo>
                  <a:cubicBezTo>
                    <a:pt x="257" y="21"/>
                    <a:pt x="257" y="21"/>
                    <a:pt x="257" y="21"/>
                  </a:cubicBezTo>
                  <a:lnTo>
                    <a:pt x="252" y="25"/>
                  </a:lnTo>
                  <a:close/>
                  <a:moveTo>
                    <a:pt x="219" y="4"/>
                  </a:moveTo>
                  <a:cubicBezTo>
                    <a:pt x="215" y="8"/>
                    <a:pt x="215" y="8"/>
                    <a:pt x="215" y="8"/>
                  </a:cubicBezTo>
                  <a:cubicBezTo>
                    <a:pt x="219" y="12"/>
                    <a:pt x="219" y="12"/>
                    <a:pt x="219" y="12"/>
                  </a:cubicBezTo>
                  <a:cubicBezTo>
                    <a:pt x="223" y="8"/>
                    <a:pt x="223" y="8"/>
                    <a:pt x="223" y="8"/>
                  </a:cubicBezTo>
                  <a:cubicBezTo>
                    <a:pt x="224" y="7"/>
                    <a:pt x="226" y="6"/>
                    <a:pt x="227" y="6"/>
                  </a:cubicBezTo>
                  <a:cubicBezTo>
                    <a:pt x="226" y="0"/>
                    <a:pt x="226" y="0"/>
                    <a:pt x="226" y="0"/>
                  </a:cubicBezTo>
                  <a:cubicBezTo>
                    <a:pt x="223" y="0"/>
                    <a:pt x="221" y="2"/>
                    <a:pt x="219" y="4"/>
                  </a:cubicBezTo>
                  <a:close/>
                  <a:moveTo>
                    <a:pt x="251" y="434"/>
                  </a:moveTo>
                  <a:cubicBezTo>
                    <a:pt x="255" y="438"/>
                    <a:pt x="255" y="438"/>
                    <a:pt x="255" y="438"/>
                  </a:cubicBezTo>
                  <a:cubicBezTo>
                    <a:pt x="263" y="430"/>
                    <a:pt x="263" y="430"/>
                    <a:pt x="263" y="430"/>
                  </a:cubicBezTo>
                  <a:cubicBezTo>
                    <a:pt x="259" y="426"/>
                    <a:pt x="259" y="426"/>
                    <a:pt x="259" y="426"/>
                  </a:cubicBezTo>
                  <a:lnTo>
                    <a:pt x="251" y="434"/>
                  </a:lnTo>
                  <a:close/>
                  <a:moveTo>
                    <a:pt x="320" y="93"/>
                  </a:moveTo>
                  <a:cubicBezTo>
                    <a:pt x="329" y="102"/>
                    <a:pt x="329" y="102"/>
                    <a:pt x="329" y="102"/>
                  </a:cubicBezTo>
                  <a:cubicBezTo>
                    <a:pt x="333" y="97"/>
                    <a:pt x="333" y="97"/>
                    <a:pt x="333" y="97"/>
                  </a:cubicBezTo>
                  <a:cubicBezTo>
                    <a:pt x="325" y="89"/>
                    <a:pt x="325" y="89"/>
                    <a:pt x="325" y="89"/>
                  </a:cubicBezTo>
                  <a:lnTo>
                    <a:pt x="320" y="93"/>
                  </a:lnTo>
                  <a:close/>
                  <a:moveTo>
                    <a:pt x="268" y="417"/>
                  </a:moveTo>
                  <a:cubicBezTo>
                    <a:pt x="272" y="421"/>
                    <a:pt x="272" y="421"/>
                    <a:pt x="272" y="421"/>
                  </a:cubicBezTo>
                  <a:cubicBezTo>
                    <a:pt x="280" y="413"/>
                    <a:pt x="280" y="413"/>
                    <a:pt x="280" y="413"/>
                  </a:cubicBezTo>
                  <a:cubicBezTo>
                    <a:pt x="276" y="409"/>
                    <a:pt x="276" y="409"/>
                    <a:pt x="276" y="409"/>
                  </a:cubicBezTo>
                  <a:lnTo>
                    <a:pt x="268" y="417"/>
                  </a:lnTo>
                  <a:close/>
                  <a:moveTo>
                    <a:pt x="235" y="450"/>
                  </a:moveTo>
                  <a:cubicBezTo>
                    <a:pt x="235" y="450"/>
                    <a:pt x="234" y="450"/>
                    <a:pt x="234" y="451"/>
                  </a:cubicBezTo>
                  <a:cubicBezTo>
                    <a:pt x="237" y="456"/>
                    <a:pt x="237" y="456"/>
                    <a:pt x="237" y="456"/>
                  </a:cubicBezTo>
                  <a:cubicBezTo>
                    <a:pt x="238" y="455"/>
                    <a:pt x="239" y="455"/>
                    <a:pt x="239" y="454"/>
                  </a:cubicBezTo>
                  <a:cubicBezTo>
                    <a:pt x="246" y="447"/>
                    <a:pt x="246" y="447"/>
                    <a:pt x="246" y="447"/>
                  </a:cubicBezTo>
                  <a:cubicBezTo>
                    <a:pt x="242" y="443"/>
                    <a:pt x="242" y="443"/>
                    <a:pt x="242" y="443"/>
                  </a:cubicBezTo>
                  <a:lnTo>
                    <a:pt x="235" y="450"/>
                  </a:lnTo>
                  <a:close/>
                  <a:moveTo>
                    <a:pt x="235" y="8"/>
                  </a:moveTo>
                  <a:cubicBezTo>
                    <a:pt x="244" y="17"/>
                    <a:pt x="244" y="17"/>
                    <a:pt x="244" y="17"/>
                  </a:cubicBezTo>
                  <a:cubicBezTo>
                    <a:pt x="248" y="13"/>
                    <a:pt x="248" y="13"/>
                    <a:pt x="248" y="13"/>
                  </a:cubicBezTo>
                  <a:cubicBezTo>
                    <a:pt x="240" y="4"/>
                    <a:pt x="240" y="4"/>
                    <a:pt x="240" y="4"/>
                  </a:cubicBezTo>
                  <a:lnTo>
                    <a:pt x="235" y="8"/>
                  </a:lnTo>
                  <a:close/>
                  <a:moveTo>
                    <a:pt x="269" y="42"/>
                  </a:moveTo>
                  <a:cubicBezTo>
                    <a:pt x="278" y="51"/>
                    <a:pt x="278" y="51"/>
                    <a:pt x="278" y="51"/>
                  </a:cubicBezTo>
                  <a:cubicBezTo>
                    <a:pt x="282" y="46"/>
                    <a:pt x="282" y="46"/>
                    <a:pt x="282" y="46"/>
                  </a:cubicBezTo>
                  <a:cubicBezTo>
                    <a:pt x="274" y="38"/>
                    <a:pt x="274" y="38"/>
                    <a:pt x="274" y="38"/>
                  </a:cubicBezTo>
                  <a:lnTo>
                    <a:pt x="269" y="42"/>
                  </a:lnTo>
                  <a:close/>
                  <a:moveTo>
                    <a:pt x="318" y="366"/>
                  </a:moveTo>
                  <a:cubicBezTo>
                    <a:pt x="323" y="371"/>
                    <a:pt x="323" y="371"/>
                    <a:pt x="323" y="371"/>
                  </a:cubicBezTo>
                  <a:cubicBezTo>
                    <a:pt x="331" y="362"/>
                    <a:pt x="331" y="362"/>
                    <a:pt x="331" y="362"/>
                  </a:cubicBezTo>
                  <a:cubicBezTo>
                    <a:pt x="327" y="358"/>
                    <a:pt x="327" y="358"/>
                    <a:pt x="327" y="358"/>
                  </a:cubicBezTo>
                  <a:lnTo>
                    <a:pt x="318" y="366"/>
                  </a:lnTo>
                  <a:close/>
                  <a:moveTo>
                    <a:pt x="303" y="76"/>
                  </a:moveTo>
                  <a:cubicBezTo>
                    <a:pt x="312" y="85"/>
                    <a:pt x="312" y="85"/>
                    <a:pt x="312" y="85"/>
                  </a:cubicBezTo>
                  <a:cubicBezTo>
                    <a:pt x="316" y="80"/>
                    <a:pt x="316" y="80"/>
                    <a:pt x="316" y="80"/>
                  </a:cubicBezTo>
                  <a:cubicBezTo>
                    <a:pt x="308" y="72"/>
                    <a:pt x="308" y="72"/>
                    <a:pt x="308" y="72"/>
                  </a:cubicBezTo>
                  <a:lnTo>
                    <a:pt x="303" y="76"/>
                  </a:lnTo>
                  <a:close/>
                  <a:moveTo>
                    <a:pt x="286" y="59"/>
                  </a:moveTo>
                  <a:cubicBezTo>
                    <a:pt x="295" y="68"/>
                    <a:pt x="295" y="68"/>
                    <a:pt x="295" y="68"/>
                  </a:cubicBezTo>
                  <a:cubicBezTo>
                    <a:pt x="299" y="63"/>
                    <a:pt x="299" y="63"/>
                    <a:pt x="299" y="63"/>
                  </a:cubicBezTo>
                  <a:cubicBezTo>
                    <a:pt x="291" y="55"/>
                    <a:pt x="291" y="55"/>
                    <a:pt x="291" y="55"/>
                  </a:cubicBezTo>
                  <a:lnTo>
                    <a:pt x="286" y="59"/>
                  </a:lnTo>
                  <a:close/>
                  <a:moveTo>
                    <a:pt x="285" y="400"/>
                  </a:moveTo>
                  <a:cubicBezTo>
                    <a:pt x="289" y="405"/>
                    <a:pt x="289" y="405"/>
                    <a:pt x="289" y="405"/>
                  </a:cubicBezTo>
                  <a:cubicBezTo>
                    <a:pt x="297" y="396"/>
                    <a:pt x="297" y="396"/>
                    <a:pt x="297" y="396"/>
                  </a:cubicBezTo>
                  <a:cubicBezTo>
                    <a:pt x="293" y="392"/>
                    <a:pt x="293" y="392"/>
                    <a:pt x="293" y="392"/>
                  </a:cubicBezTo>
                  <a:lnTo>
                    <a:pt x="285" y="400"/>
                  </a:lnTo>
                  <a:close/>
                  <a:moveTo>
                    <a:pt x="301" y="383"/>
                  </a:moveTo>
                  <a:cubicBezTo>
                    <a:pt x="306" y="388"/>
                    <a:pt x="306" y="388"/>
                    <a:pt x="306" y="388"/>
                  </a:cubicBezTo>
                  <a:cubicBezTo>
                    <a:pt x="314" y="379"/>
                    <a:pt x="314" y="379"/>
                    <a:pt x="314" y="379"/>
                  </a:cubicBezTo>
                  <a:cubicBezTo>
                    <a:pt x="310" y="375"/>
                    <a:pt x="310" y="375"/>
                    <a:pt x="310" y="375"/>
                  </a:cubicBezTo>
                  <a:lnTo>
                    <a:pt x="301" y="38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 name="Slide Number Placeholder 7">
            <a:extLst>
              <a:ext uri="{FF2B5EF4-FFF2-40B4-BE49-F238E27FC236}">
                <a16:creationId xmlns:a16="http://schemas.microsoft.com/office/drawing/2014/main" id="{D386B506-D0B1-54A7-B049-0E69B1172321}"/>
              </a:ext>
            </a:extLst>
          </p:cNvPr>
          <p:cNvSpPr txBox="1">
            <a:spLocks/>
          </p:cNvSpPr>
          <p:nvPr/>
        </p:nvSpPr>
        <p:spPr>
          <a:xfrm>
            <a:off x="8610600" y="635635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gn="r"/>
            <a:fld id="{81D60167-4931-47E6-BA6A-407CBD079E47}" type="slidenum">
              <a:rPr lang="en-GB" sz="1000" spc="-5">
                <a:latin typeface="Arial"/>
                <a:cs typeface="Arial"/>
              </a:rPr>
              <a:pPr marL="38100" algn="r"/>
              <a:t>12</a:t>
            </a:fld>
            <a:endParaRPr lang="en-GB" sz="1000" spc="-5">
              <a:latin typeface="Arial"/>
              <a:cs typeface="Arial"/>
            </a:endParaRPr>
          </a:p>
        </p:txBody>
      </p:sp>
      <p:sp>
        <p:nvSpPr>
          <p:cNvPr id="8" name="Rectangle 7">
            <a:extLst>
              <a:ext uri="{FF2B5EF4-FFF2-40B4-BE49-F238E27FC236}">
                <a16:creationId xmlns:a16="http://schemas.microsoft.com/office/drawing/2014/main" id="{4461B265-252D-D0A8-4C3E-4F45EB805AEA}"/>
              </a:ext>
            </a:extLst>
          </p:cNvPr>
          <p:cNvSpPr/>
          <p:nvPr/>
        </p:nvSpPr>
        <p:spPr>
          <a:xfrm>
            <a:off x="0" y="6194773"/>
            <a:ext cx="12192000" cy="764514"/>
          </a:xfrm>
          <a:prstGeom prst="rect">
            <a:avLst/>
          </a:prstGeom>
          <a:solidFill>
            <a:srgbClr val="D1E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TextBox 10">
            <a:extLst>
              <a:ext uri="{FF2B5EF4-FFF2-40B4-BE49-F238E27FC236}">
                <a16:creationId xmlns:a16="http://schemas.microsoft.com/office/drawing/2014/main" id="{89910462-A97C-738F-F9E7-B15284F4927B}"/>
              </a:ext>
            </a:extLst>
          </p:cNvPr>
          <p:cNvSpPr txBox="1"/>
          <p:nvPr/>
        </p:nvSpPr>
        <p:spPr>
          <a:xfrm>
            <a:off x="4802003" y="3531283"/>
            <a:ext cx="1219262" cy="369332"/>
          </a:xfrm>
          <a:prstGeom prst="rect">
            <a:avLst/>
          </a:prstGeom>
          <a:noFill/>
        </p:spPr>
        <p:txBody>
          <a:bodyPr wrap="square">
            <a:spAutoFit/>
          </a:bodyPr>
          <a:lstStyle/>
          <a:p>
            <a:pPr marL="0" marR="0" lvl="0" indent="0" algn="l" rtl="0">
              <a:spcBef>
                <a:spcPts val="0"/>
              </a:spcBef>
              <a:spcAft>
                <a:spcPts val="0"/>
              </a:spcAft>
              <a:buNone/>
            </a:pPr>
            <a:r>
              <a:rPr lang="ro-RO" sz="1800" b="1">
                <a:solidFill>
                  <a:srgbClr val="00B050"/>
                </a:solidFill>
                <a:effectLst/>
                <a:latin typeface="Amasis MT Pro Light" panose="02040304050005020304" pitchFamily="18" charset="0"/>
                <a:ea typeface="Times New Roman" panose="02020603050405020304" pitchFamily="18" charset="0"/>
                <a:sym typeface="Wingdings" panose="05000000000000000000" pitchFamily="2" charset="2"/>
              </a:rPr>
              <a:t> </a:t>
            </a:r>
            <a:r>
              <a:rPr lang="ro-RO" b="1">
                <a:latin typeface="Work Sans" panose="00000500000000000000" pitchFamily="50" charset="0"/>
                <a:cs typeface="Arial"/>
                <a:sym typeface="Arial"/>
              </a:rPr>
              <a:t>11%</a:t>
            </a:r>
            <a:endParaRPr lang="ro-RO" b="1">
              <a:latin typeface="Work Sans" panose="00000500000000000000" pitchFamily="50" charset="0"/>
              <a:cs typeface="Arial"/>
            </a:endParaRPr>
          </a:p>
        </p:txBody>
      </p:sp>
      <p:sp>
        <p:nvSpPr>
          <p:cNvPr id="16" name="TextBox 15">
            <a:extLst>
              <a:ext uri="{FF2B5EF4-FFF2-40B4-BE49-F238E27FC236}">
                <a16:creationId xmlns:a16="http://schemas.microsoft.com/office/drawing/2014/main" id="{795CC04F-5FF2-BFBB-F0E8-AB2AC34B561E}"/>
              </a:ext>
            </a:extLst>
          </p:cNvPr>
          <p:cNvSpPr txBox="1"/>
          <p:nvPr/>
        </p:nvSpPr>
        <p:spPr>
          <a:xfrm>
            <a:off x="1248507" y="1060073"/>
            <a:ext cx="6098344" cy="261610"/>
          </a:xfrm>
          <a:prstGeom prst="rect">
            <a:avLst/>
          </a:prstGeom>
          <a:noFill/>
        </p:spPr>
        <p:txBody>
          <a:bodyPr wrap="square">
            <a:spAutoFit/>
          </a:bodyPr>
          <a:lstStyle/>
          <a:p>
            <a:r>
              <a:rPr lang="en-GB" sz="1100" b="1" i="0">
                <a:effectLst/>
                <a:latin typeface="Work Sans" pitchFamily="2" charset="0"/>
              </a:rPr>
              <a:t>Sales </a:t>
            </a:r>
            <a:r>
              <a:rPr lang="en-GB" sz="1100" b="1">
                <a:latin typeface="Work Sans" pitchFamily="2" charset="0"/>
              </a:rPr>
              <a:t>revenue</a:t>
            </a:r>
            <a:r>
              <a:rPr lang="en-GB" sz="1100" b="1" i="0">
                <a:effectLst/>
                <a:latin typeface="Work Sans" pitchFamily="2" charset="0"/>
              </a:rPr>
              <a:t>, RON</a:t>
            </a:r>
            <a:r>
              <a:rPr lang="en-GB" sz="1100" b="1">
                <a:latin typeface="Work Sans" pitchFamily="2" charset="0"/>
              </a:rPr>
              <a:t> m.</a:t>
            </a:r>
          </a:p>
        </p:txBody>
      </p:sp>
      <p:graphicFrame>
        <p:nvGraphicFramePr>
          <p:cNvPr id="10" name="Chart 9">
            <a:extLst>
              <a:ext uri="{FF2B5EF4-FFF2-40B4-BE49-F238E27FC236}">
                <a16:creationId xmlns:a16="http://schemas.microsoft.com/office/drawing/2014/main" id="{263FBD91-B7C6-9F8B-FB03-529A3DAC9C95}"/>
              </a:ext>
            </a:extLst>
          </p:cNvPr>
          <p:cNvGraphicFramePr>
            <a:graphicFrameLocks/>
          </p:cNvGraphicFramePr>
          <p:nvPr>
            <p:extLst>
              <p:ext uri="{D42A27DB-BD31-4B8C-83A1-F6EECF244321}">
                <p14:modId xmlns:p14="http://schemas.microsoft.com/office/powerpoint/2010/main" val="1143324517"/>
              </p:ext>
            </p:extLst>
          </p:nvPr>
        </p:nvGraphicFramePr>
        <p:xfrm>
          <a:off x="-25936" y="1534308"/>
          <a:ext cx="5527926" cy="3528418"/>
        </p:xfrm>
        <a:graphic>
          <a:graphicData uri="http://schemas.openxmlformats.org/drawingml/2006/chart">
            <c:chart xmlns:c="http://schemas.openxmlformats.org/drawingml/2006/chart" xmlns:r="http://schemas.openxmlformats.org/officeDocument/2006/relationships" r:id="rId2"/>
          </a:graphicData>
        </a:graphic>
      </p:graphicFrame>
      <p:sp>
        <p:nvSpPr>
          <p:cNvPr id="20" name="TextBox 19">
            <a:extLst>
              <a:ext uri="{FF2B5EF4-FFF2-40B4-BE49-F238E27FC236}">
                <a16:creationId xmlns:a16="http://schemas.microsoft.com/office/drawing/2014/main" id="{71E29A37-8748-4CFC-2044-885EEB6AF6C0}"/>
              </a:ext>
            </a:extLst>
          </p:cNvPr>
          <p:cNvSpPr txBox="1"/>
          <p:nvPr/>
        </p:nvSpPr>
        <p:spPr>
          <a:xfrm>
            <a:off x="4851711" y="4432290"/>
            <a:ext cx="1219262" cy="369332"/>
          </a:xfrm>
          <a:prstGeom prst="rect">
            <a:avLst/>
          </a:prstGeom>
          <a:noFill/>
        </p:spPr>
        <p:txBody>
          <a:bodyPr wrap="square">
            <a:spAutoFit/>
          </a:bodyPr>
          <a:lstStyle/>
          <a:p>
            <a:pPr marL="0" marR="0" lvl="0" indent="0" algn="l" rtl="0">
              <a:spcBef>
                <a:spcPts val="0"/>
              </a:spcBef>
              <a:spcAft>
                <a:spcPts val="0"/>
              </a:spcAft>
              <a:buNone/>
            </a:pPr>
            <a:r>
              <a:rPr lang="ro-RO" sz="1800" b="1">
                <a:solidFill>
                  <a:srgbClr val="00B050"/>
                </a:solidFill>
                <a:latin typeface="Arial"/>
                <a:ea typeface="Arial"/>
                <a:cs typeface="Arial"/>
                <a:sym typeface="Arial"/>
              </a:rPr>
              <a:t> </a:t>
            </a:r>
            <a:r>
              <a:rPr lang="en-GB" sz="1800" b="1">
                <a:solidFill>
                  <a:srgbClr val="00B050"/>
                </a:solidFill>
                <a:latin typeface="Arial"/>
                <a:ea typeface="Arial"/>
                <a:cs typeface="Arial"/>
                <a:sym typeface="Arial"/>
              </a:rPr>
              <a:t>   </a:t>
            </a:r>
            <a:r>
              <a:rPr lang="en-GB" b="1">
                <a:solidFill>
                  <a:srgbClr val="FF0000"/>
                </a:solidFill>
                <a:latin typeface="Work Sans" panose="00000500000000000000" pitchFamily="50" charset="0"/>
                <a:ea typeface="Arial"/>
                <a:cs typeface="Arial"/>
                <a:sym typeface="Arial"/>
              </a:rPr>
              <a:t>4</a:t>
            </a:r>
            <a:r>
              <a:rPr lang="ro-RO" sz="1800" b="1">
                <a:solidFill>
                  <a:srgbClr val="FF0000"/>
                </a:solidFill>
                <a:latin typeface="Work Sans" panose="00000500000000000000" pitchFamily="50" charset="0"/>
                <a:cs typeface="Arial"/>
                <a:sym typeface="Arial"/>
              </a:rPr>
              <a:t>%</a:t>
            </a:r>
            <a:endParaRPr lang="ro-RO" sz="1800" b="1">
              <a:solidFill>
                <a:srgbClr val="FF0000"/>
              </a:solidFill>
              <a:latin typeface="Work Sans" panose="00000500000000000000" pitchFamily="50" charset="0"/>
              <a:cs typeface="Arial"/>
            </a:endParaRPr>
          </a:p>
        </p:txBody>
      </p:sp>
      <p:pic>
        <p:nvPicPr>
          <p:cNvPr id="35" name="Picture 34">
            <a:extLst>
              <a:ext uri="{FF2B5EF4-FFF2-40B4-BE49-F238E27FC236}">
                <a16:creationId xmlns:a16="http://schemas.microsoft.com/office/drawing/2014/main" id="{6A6B50B5-CF31-49FB-215E-4E706409D73D}"/>
              </a:ext>
            </a:extLst>
          </p:cNvPr>
          <p:cNvPicPr>
            <a:picLocks noChangeAspect="1"/>
          </p:cNvPicPr>
          <p:nvPr/>
        </p:nvPicPr>
        <p:blipFill>
          <a:blip r:embed="rId3"/>
          <a:stretch>
            <a:fillRect/>
          </a:stretch>
        </p:blipFill>
        <p:spPr>
          <a:xfrm>
            <a:off x="4770072" y="4370512"/>
            <a:ext cx="524301" cy="499915"/>
          </a:xfrm>
          <a:prstGeom prst="rect">
            <a:avLst/>
          </a:prstGeom>
        </p:spPr>
      </p:pic>
      <p:sp>
        <p:nvSpPr>
          <p:cNvPr id="9" name="Slide Number Placeholder 7">
            <a:extLst>
              <a:ext uri="{FF2B5EF4-FFF2-40B4-BE49-F238E27FC236}">
                <a16:creationId xmlns:a16="http://schemas.microsoft.com/office/drawing/2014/main" id="{B23EBDEC-43CD-DDDF-2378-324E91CF99DD}"/>
              </a:ext>
            </a:extLst>
          </p:cNvPr>
          <p:cNvSpPr txBox="1">
            <a:spLocks/>
          </p:cNvSpPr>
          <p:nvPr/>
        </p:nvSpPr>
        <p:spPr>
          <a:xfrm>
            <a:off x="205675" y="6483997"/>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fld id="{81D60167-4931-47E6-BA6A-407CBD079E47}" type="slidenum">
              <a:rPr lang="en-GB" sz="1200" spc="-5">
                <a:latin typeface="Work Sans" pitchFamily="2" charset="0"/>
                <a:cs typeface="Arial"/>
              </a:rPr>
              <a:pPr marL="38100"/>
              <a:t>12</a:t>
            </a:fld>
            <a:endParaRPr lang="en-GB" sz="1200" spc="-5">
              <a:latin typeface="Work Sans" pitchFamily="2" charset="0"/>
              <a:cs typeface="Arial"/>
            </a:endParaRPr>
          </a:p>
        </p:txBody>
      </p:sp>
      <p:sp>
        <p:nvSpPr>
          <p:cNvPr id="13" name="object 2">
            <a:extLst>
              <a:ext uri="{FF2B5EF4-FFF2-40B4-BE49-F238E27FC236}">
                <a16:creationId xmlns:a16="http://schemas.microsoft.com/office/drawing/2014/main" id="{328E4EE8-A5B5-3140-CD14-7EBB3306A737}"/>
              </a:ext>
            </a:extLst>
          </p:cNvPr>
          <p:cNvSpPr txBox="1"/>
          <p:nvPr/>
        </p:nvSpPr>
        <p:spPr>
          <a:xfrm>
            <a:off x="567388" y="6520529"/>
            <a:ext cx="5057816" cy="197490"/>
          </a:xfrm>
          <a:prstGeom prst="rect">
            <a:avLst/>
          </a:prstGeom>
        </p:spPr>
        <p:txBody>
          <a:bodyPr vert="horz" wrap="square" lIns="0" tIns="12700" rIns="0" bIns="0" rtlCol="0">
            <a:spAutoFit/>
          </a:bodyPr>
          <a:lstStyle/>
          <a:p>
            <a:pPr marL="12700">
              <a:lnSpc>
                <a:spcPct val="100000"/>
              </a:lnSpc>
              <a:spcBef>
                <a:spcPts val="100"/>
              </a:spcBef>
            </a:pPr>
            <a:r>
              <a:rPr sz="1800" baseline="2314" dirty="0">
                <a:solidFill>
                  <a:srgbClr val="FFE700"/>
                </a:solidFill>
                <a:latin typeface="Arial"/>
                <a:cs typeface="Arial"/>
              </a:rPr>
              <a:t> </a:t>
            </a:r>
            <a:r>
              <a:rPr lang="en-GB" sz="1200" spc="-5" dirty="0">
                <a:latin typeface="Work Sans" pitchFamily="2" charset="0"/>
                <a:cs typeface="Arial"/>
              </a:rPr>
              <a:t>Presentation of</a:t>
            </a:r>
            <a:r>
              <a:rPr lang="ro-RO" sz="1200" spc="-5" dirty="0">
                <a:latin typeface="Work Sans" pitchFamily="2" charset="0"/>
                <a:cs typeface="Arial"/>
              </a:rPr>
              <a:t> the P</a:t>
            </a:r>
            <a:r>
              <a:rPr lang="en-GB" sz="1200" spc="-5" dirty="0" err="1">
                <a:latin typeface="Work Sans" pitchFamily="2" charset="0"/>
                <a:cs typeface="Arial"/>
              </a:rPr>
              <a:t>reliminary</a:t>
            </a:r>
            <a:r>
              <a:rPr lang="en-GB" sz="1200" spc="-5" dirty="0">
                <a:latin typeface="Work Sans" pitchFamily="2" charset="0"/>
                <a:cs typeface="Arial"/>
              </a:rPr>
              <a:t> </a:t>
            </a:r>
            <a:r>
              <a:rPr lang="ro-RO" sz="1200" spc="-5" dirty="0">
                <a:latin typeface="Work Sans" pitchFamily="2" charset="0"/>
                <a:cs typeface="Arial"/>
              </a:rPr>
              <a:t>F</a:t>
            </a:r>
            <a:r>
              <a:rPr lang="en-GB" sz="1200" spc="-5" dirty="0" err="1">
                <a:latin typeface="Work Sans" pitchFamily="2" charset="0"/>
                <a:cs typeface="Arial"/>
              </a:rPr>
              <a:t>inancial</a:t>
            </a:r>
            <a:r>
              <a:rPr lang="en-GB" sz="1200" spc="-5" dirty="0">
                <a:latin typeface="Work Sans" pitchFamily="2" charset="0"/>
                <a:cs typeface="Arial"/>
              </a:rPr>
              <a:t> </a:t>
            </a:r>
            <a:r>
              <a:rPr lang="ro-RO" sz="1200" spc="-5" dirty="0">
                <a:latin typeface="Work Sans" pitchFamily="2" charset="0"/>
                <a:cs typeface="Arial"/>
              </a:rPr>
              <a:t>R</a:t>
            </a:r>
            <a:r>
              <a:rPr lang="en-GB" sz="1200" spc="-5" dirty="0" err="1">
                <a:latin typeface="Work Sans" pitchFamily="2" charset="0"/>
                <a:cs typeface="Arial"/>
              </a:rPr>
              <a:t>esults</a:t>
            </a:r>
            <a:r>
              <a:rPr lang="en-GB" sz="1200" spc="-5" dirty="0">
                <a:latin typeface="Work Sans" pitchFamily="2" charset="0"/>
                <a:cs typeface="Arial"/>
              </a:rPr>
              <a:t> </a:t>
            </a:r>
            <a:r>
              <a:rPr lang="ro-RO" sz="1200" spc="-5" dirty="0">
                <a:latin typeface="Work Sans" pitchFamily="2" charset="0"/>
                <a:cs typeface="Arial"/>
              </a:rPr>
              <a:t>for </a:t>
            </a:r>
            <a:r>
              <a:rPr lang="en-GB" sz="1200" spc="-5" dirty="0">
                <a:latin typeface="Work Sans" pitchFamily="2" charset="0"/>
                <a:cs typeface="Arial"/>
              </a:rPr>
              <a:t>2023</a:t>
            </a:r>
            <a:endParaRPr sz="1200" dirty="0">
              <a:latin typeface="Work Sans" pitchFamily="2" charset="0"/>
              <a:cs typeface="Arial"/>
            </a:endParaRPr>
          </a:p>
        </p:txBody>
      </p:sp>
      <p:pic>
        <p:nvPicPr>
          <p:cNvPr id="21" name="Picture 20" descr="A close-up of a logo&#10;&#10;Description automatically generated">
            <a:extLst>
              <a:ext uri="{FF2B5EF4-FFF2-40B4-BE49-F238E27FC236}">
                <a16:creationId xmlns:a16="http://schemas.microsoft.com/office/drawing/2014/main" id="{D3C53E4C-09DB-E973-1BA5-2C0202B19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527" y="6241928"/>
            <a:ext cx="886631" cy="601136"/>
          </a:xfrm>
          <a:prstGeom prst="rect">
            <a:avLst/>
          </a:prstGeom>
        </p:spPr>
      </p:pic>
    </p:spTree>
    <p:extLst>
      <p:ext uri="{BB962C8B-B14F-4D97-AF65-F5344CB8AC3E}">
        <p14:creationId xmlns:p14="http://schemas.microsoft.com/office/powerpoint/2010/main" val="89153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7982D-5BDF-A0E9-BC87-4ED7FA2911CE}"/>
            </a:ext>
          </a:extLst>
        </p:cNvPr>
        <p:cNvGrpSpPr/>
        <p:nvPr/>
      </p:nvGrpSpPr>
      <p:grpSpPr>
        <a:xfrm>
          <a:off x="0" y="0"/>
          <a:ext cx="0" cy="0"/>
          <a:chOff x="0" y="0"/>
          <a:chExt cx="0" cy="0"/>
        </a:xfrm>
      </p:grpSpPr>
      <p:sp>
        <p:nvSpPr>
          <p:cNvPr id="6" name="object 16">
            <a:extLst>
              <a:ext uri="{FF2B5EF4-FFF2-40B4-BE49-F238E27FC236}">
                <a16:creationId xmlns:a16="http://schemas.microsoft.com/office/drawing/2014/main" id="{71D101EF-DE2E-EA73-2667-242E025D6D12}"/>
              </a:ext>
            </a:extLst>
          </p:cNvPr>
          <p:cNvSpPr txBox="1">
            <a:spLocks/>
          </p:cNvSpPr>
          <p:nvPr/>
        </p:nvSpPr>
        <p:spPr>
          <a:xfrm>
            <a:off x="545467" y="261209"/>
            <a:ext cx="6467892" cy="899670"/>
          </a:xfrm>
          <a:prstGeom prst="rect">
            <a:avLst/>
          </a:prstGeom>
        </p:spPr>
        <p:txBody>
          <a:bodyPr vert="horz" wrap="square" lIns="0" tIns="6032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225" marR="5080">
              <a:lnSpc>
                <a:spcPts val="3030"/>
              </a:lnSpc>
              <a:spcBef>
                <a:spcPts val="475"/>
              </a:spcBef>
            </a:pPr>
            <a:r>
              <a:rPr lang="en-GB" sz="3200" b="1" spc="-5">
                <a:latin typeface="Montserrat" panose="00000500000000000000" pitchFamily="50" charset="0"/>
                <a:sym typeface="Arial"/>
              </a:rPr>
              <a:t>Sales by channel in 2023 </a:t>
            </a:r>
            <a:endParaRPr lang="en-US" sz="3200" b="1" spc="-5">
              <a:latin typeface="Montserrat" panose="00000500000000000000" pitchFamily="50" charset="0"/>
            </a:endParaRPr>
          </a:p>
          <a:p>
            <a:pPr marL="22225" marR="5080">
              <a:lnSpc>
                <a:spcPts val="3030"/>
              </a:lnSpc>
              <a:spcBef>
                <a:spcPts val="475"/>
              </a:spcBef>
            </a:pPr>
            <a:r>
              <a:rPr lang="en-US" sz="3200" b="1" spc="-5">
                <a:latin typeface="Montserrat" panose="00000500000000000000" pitchFamily="50" charset="0"/>
                <a:sym typeface="Arial"/>
              </a:rPr>
              <a:t>	</a:t>
            </a:r>
            <a:endParaRPr lang="en-US" sz="3200" b="1" spc="-5">
              <a:latin typeface="Montserrat" panose="00000500000000000000" pitchFamily="50" charset="0"/>
            </a:endParaRPr>
          </a:p>
        </p:txBody>
      </p:sp>
      <p:sp>
        <p:nvSpPr>
          <p:cNvPr id="4" name="Slide Number Placeholder 7">
            <a:extLst>
              <a:ext uri="{FF2B5EF4-FFF2-40B4-BE49-F238E27FC236}">
                <a16:creationId xmlns:a16="http://schemas.microsoft.com/office/drawing/2014/main" id="{862B9DE6-B8B5-F0F9-0493-10934EAABE17}"/>
              </a:ext>
            </a:extLst>
          </p:cNvPr>
          <p:cNvSpPr txBox="1">
            <a:spLocks/>
          </p:cNvSpPr>
          <p:nvPr/>
        </p:nvSpPr>
        <p:spPr>
          <a:xfrm>
            <a:off x="8610600" y="635635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gn="r"/>
            <a:fld id="{81D60167-4931-47E6-BA6A-407CBD079E47}" type="slidenum">
              <a:rPr lang="en-GB" sz="1000" spc="-5">
                <a:latin typeface="Arial"/>
                <a:cs typeface="Arial"/>
              </a:rPr>
              <a:pPr marL="38100" algn="r"/>
              <a:t>13</a:t>
            </a:fld>
            <a:endParaRPr lang="en-GB" sz="1000" spc="-5">
              <a:latin typeface="Arial"/>
              <a:cs typeface="Arial"/>
            </a:endParaRPr>
          </a:p>
        </p:txBody>
      </p:sp>
      <p:sp>
        <p:nvSpPr>
          <p:cNvPr id="8" name="Rectangle 7">
            <a:extLst>
              <a:ext uri="{FF2B5EF4-FFF2-40B4-BE49-F238E27FC236}">
                <a16:creationId xmlns:a16="http://schemas.microsoft.com/office/drawing/2014/main" id="{781AB6BA-743E-F3AF-044A-29A4D8D7BF45}"/>
              </a:ext>
            </a:extLst>
          </p:cNvPr>
          <p:cNvSpPr/>
          <p:nvPr/>
        </p:nvSpPr>
        <p:spPr>
          <a:xfrm>
            <a:off x="0" y="6172612"/>
            <a:ext cx="12192000" cy="764514"/>
          </a:xfrm>
          <a:prstGeom prst="rect">
            <a:avLst/>
          </a:prstGeom>
          <a:solidFill>
            <a:srgbClr val="D1E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0" name="Rectangle: Rounded Corners 39">
            <a:extLst>
              <a:ext uri="{FF2B5EF4-FFF2-40B4-BE49-F238E27FC236}">
                <a16:creationId xmlns:a16="http://schemas.microsoft.com/office/drawing/2014/main" id="{44D12A53-274B-581A-10C0-4145A253A86F}"/>
              </a:ext>
            </a:extLst>
          </p:cNvPr>
          <p:cNvSpPr/>
          <p:nvPr/>
        </p:nvSpPr>
        <p:spPr>
          <a:xfrm>
            <a:off x="3964706" y="4034316"/>
            <a:ext cx="1369551" cy="30952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latin typeface="Work Sans" panose="00000500000000000000" pitchFamily="50" charset="0"/>
                <a:cs typeface="Arial"/>
              </a:rPr>
              <a:t>Total: </a:t>
            </a:r>
            <a:r>
              <a:rPr lang="ro-RO" sz="1100" b="1">
                <a:solidFill>
                  <a:schemeClr val="tx1"/>
                </a:solidFill>
                <a:latin typeface="Work Sans" panose="00000500000000000000" pitchFamily="50" charset="0"/>
                <a:cs typeface="Arial"/>
              </a:rPr>
              <a:t>2</a:t>
            </a:r>
            <a:r>
              <a:rPr lang="en-US" sz="1100" b="1">
                <a:solidFill>
                  <a:schemeClr val="tx1"/>
                </a:solidFill>
                <a:latin typeface="Work Sans" panose="00000500000000000000" pitchFamily="50" charset="0"/>
                <a:cs typeface="Arial"/>
              </a:rPr>
              <a:t>,</a:t>
            </a:r>
            <a:r>
              <a:rPr lang="ro-RO" sz="1100" b="1">
                <a:solidFill>
                  <a:schemeClr val="tx1"/>
                </a:solidFill>
                <a:latin typeface="Work Sans" panose="00000500000000000000" pitchFamily="50" charset="0"/>
                <a:cs typeface="Arial"/>
              </a:rPr>
              <a:t>354</a:t>
            </a:r>
            <a:endParaRPr lang="en-US" sz="1100" b="1">
              <a:solidFill>
                <a:schemeClr val="tx1"/>
              </a:solidFill>
              <a:latin typeface="Work Sans" panose="00000500000000000000" pitchFamily="50" charset="0"/>
              <a:cs typeface="Arial"/>
            </a:endParaRPr>
          </a:p>
        </p:txBody>
      </p:sp>
      <p:sp>
        <p:nvSpPr>
          <p:cNvPr id="41" name="Rectangle: Rounded Corners 40">
            <a:extLst>
              <a:ext uri="{FF2B5EF4-FFF2-40B4-BE49-F238E27FC236}">
                <a16:creationId xmlns:a16="http://schemas.microsoft.com/office/drawing/2014/main" id="{D28FFFC7-6C1C-21F0-3307-EDDBEF2A566A}"/>
              </a:ext>
            </a:extLst>
          </p:cNvPr>
          <p:cNvSpPr/>
          <p:nvPr/>
        </p:nvSpPr>
        <p:spPr>
          <a:xfrm>
            <a:off x="463410" y="1072481"/>
            <a:ext cx="5119045" cy="488893"/>
          </a:xfrm>
          <a:prstGeom prst="roundRect">
            <a:avLst>
              <a:gd name="adj" fmla="val 50000"/>
            </a:avLst>
          </a:prstGeom>
          <a:gradFill>
            <a:gsLst>
              <a:gs pos="0">
                <a:srgbClr val="FBA659"/>
              </a:gs>
              <a:gs pos="79000">
                <a:srgbClr val="F8C4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500" b="1">
                <a:solidFill>
                  <a:schemeClr val="tx1"/>
                </a:solidFill>
                <a:latin typeface="Montserrat" panose="00000500000000000000" pitchFamily="50" charset="0"/>
                <a:sym typeface="Arial"/>
              </a:rPr>
              <a:t>Revenues by channel </a:t>
            </a:r>
            <a:r>
              <a:rPr lang="ro-RO" sz="1500" b="1">
                <a:solidFill>
                  <a:schemeClr val="tx1"/>
                </a:solidFill>
                <a:latin typeface="Montserrat" panose="00000500000000000000" pitchFamily="50" charset="0"/>
                <a:sym typeface="Arial"/>
              </a:rPr>
              <a:t>in </a:t>
            </a:r>
            <a:r>
              <a:rPr lang="en-GB" sz="1500" b="1">
                <a:solidFill>
                  <a:schemeClr val="tx1"/>
                </a:solidFill>
                <a:latin typeface="Montserrat" panose="00000500000000000000" pitchFamily="50" charset="0"/>
                <a:sym typeface="Arial"/>
              </a:rPr>
              <a:t>2023, RON m.</a:t>
            </a:r>
          </a:p>
        </p:txBody>
      </p:sp>
      <p:sp>
        <p:nvSpPr>
          <p:cNvPr id="42" name="Rectangle: Rounded Corners 41">
            <a:extLst>
              <a:ext uri="{FF2B5EF4-FFF2-40B4-BE49-F238E27FC236}">
                <a16:creationId xmlns:a16="http://schemas.microsoft.com/office/drawing/2014/main" id="{1E07CAA9-19DE-F85A-31E7-6D87362D2F86}"/>
              </a:ext>
            </a:extLst>
          </p:cNvPr>
          <p:cNvSpPr/>
          <p:nvPr/>
        </p:nvSpPr>
        <p:spPr>
          <a:xfrm>
            <a:off x="5983551" y="1072481"/>
            <a:ext cx="5246702" cy="488893"/>
          </a:xfrm>
          <a:prstGeom prst="roundRect">
            <a:avLst>
              <a:gd name="adj" fmla="val 50000"/>
            </a:avLst>
          </a:prstGeom>
          <a:gradFill>
            <a:gsLst>
              <a:gs pos="0">
                <a:srgbClr val="FBA659"/>
              </a:gs>
              <a:gs pos="79000">
                <a:srgbClr val="F8C4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500" b="1">
                <a:solidFill>
                  <a:schemeClr val="tx1"/>
                </a:solidFill>
                <a:latin typeface="Montserrat" panose="00000500000000000000" pitchFamily="50" charset="0"/>
                <a:sym typeface="Arial"/>
              </a:rPr>
              <a:t>Revenues by channel 2022 vs. 2023, RON m.</a:t>
            </a:r>
            <a:r>
              <a:rPr lang="ro-RO" sz="1500" b="1">
                <a:solidFill>
                  <a:schemeClr val="tx1"/>
                </a:solidFill>
                <a:latin typeface="Montserrat" panose="00000500000000000000" pitchFamily="50" charset="0"/>
                <a:sym typeface="Arial"/>
              </a:rPr>
              <a:t>, </a:t>
            </a:r>
            <a:r>
              <a:rPr lang="it-IT" sz="1500" b="1">
                <a:solidFill>
                  <a:schemeClr val="tx1"/>
                </a:solidFill>
                <a:latin typeface="Montserrat" panose="00000500000000000000" pitchFamily="50" charset="0"/>
                <a:sym typeface="Arial"/>
              </a:rPr>
              <a:t> %</a:t>
            </a:r>
          </a:p>
        </p:txBody>
      </p:sp>
      <p:graphicFrame>
        <p:nvGraphicFramePr>
          <p:cNvPr id="19" name="Chart 18" descr="Chart type: Pie. '9L.2022'&#10;&#10;Description automatically generated">
            <a:extLst>
              <a:ext uri="{FF2B5EF4-FFF2-40B4-BE49-F238E27FC236}">
                <a16:creationId xmlns:a16="http://schemas.microsoft.com/office/drawing/2014/main" id="{EC50A6AC-B641-44D4-89D7-D06C209CA83C}"/>
              </a:ext>
              <a:ext uri="{147F2762-F138-4A5C-976F-8EAC2B608ADB}">
                <a16:predDERef xmlns:a16="http://schemas.microsoft.com/office/drawing/2014/main" pred="{9853732F-8C55-4772-93B8-30C1196A1A71}"/>
              </a:ext>
            </a:extLst>
          </p:cNvPr>
          <p:cNvGraphicFramePr>
            <a:graphicFrameLocks/>
          </p:cNvGraphicFramePr>
          <p:nvPr>
            <p:extLst>
              <p:ext uri="{D42A27DB-BD31-4B8C-83A1-F6EECF244321}">
                <p14:modId xmlns:p14="http://schemas.microsoft.com/office/powerpoint/2010/main" val="1078563782"/>
              </p:ext>
            </p:extLst>
          </p:nvPr>
        </p:nvGraphicFramePr>
        <p:xfrm>
          <a:off x="147128" y="2089172"/>
          <a:ext cx="5840974" cy="30947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Chart 19">
            <a:extLst>
              <a:ext uri="{FF2B5EF4-FFF2-40B4-BE49-F238E27FC236}">
                <a16:creationId xmlns:a16="http://schemas.microsoft.com/office/drawing/2014/main" id="{211A41B4-1F06-42AF-AC7A-53B22F5ABD14}"/>
              </a:ext>
            </a:extLst>
          </p:cNvPr>
          <p:cNvGraphicFramePr>
            <a:graphicFrameLocks/>
          </p:cNvGraphicFramePr>
          <p:nvPr>
            <p:extLst>
              <p:ext uri="{D42A27DB-BD31-4B8C-83A1-F6EECF244321}">
                <p14:modId xmlns:p14="http://schemas.microsoft.com/office/powerpoint/2010/main" val="3342259060"/>
              </p:ext>
            </p:extLst>
          </p:nvPr>
        </p:nvGraphicFramePr>
        <p:xfrm>
          <a:off x="5519384" y="1778761"/>
          <a:ext cx="6661767" cy="3320826"/>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id="{5158A83C-CC9F-D117-AD8B-3CC37A18F634}"/>
              </a:ext>
            </a:extLst>
          </p:cNvPr>
          <p:cNvSpPr txBox="1"/>
          <p:nvPr/>
        </p:nvSpPr>
        <p:spPr>
          <a:xfrm>
            <a:off x="9806717" y="3749717"/>
            <a:ext cx="487634" cy="261610"/>
          </a:xfrm>
          <a:prstGeom prst="rect">
            <a:avLst/>
          </a:prstGeom>
          <a:noFill/>
        </p:spPr>
        <p:txBody>
          <a:bodyPr wrap="none" rtlCol="0">
            <a:spAutoFit/>
          </a:bodyPr>
          <a:lstStyle/>
          <a:p>
            <a:r>
              <a:rPr lang="en-GB" sz="1100" b="1">
                <a:solidFill>
                  <a:srgbClr val="FF0000"/>
                </a:solidFill>
                <a:latin typeface="Work Sans" panose="00000500000000000000" pitchFamily="50" charset="0"/>
                <a:cs typeface="Arial"/>
              </a:rPr>
              <a:t>(</a:t>
            </a:r>
            <a:r>
              <a:rPr lang="ro-RO" sz="1100" b="1">
                <a:solidFill>
                  <a:srgbClr val="FF0000"/>
                </a:solidFill>
                <a:latin typeface="Work Sans" panose="00000500000000000000" pitchFamily="50" charset="0"/>
                <a:cs typeface="Arial"/>
              </a:rPr>
              <a:t>1</a:t>
            </a:r>
            <a:r>
              <a:rPr lang="en-GB" sz="1100" b="1">
                <a:solidFill>
                  <a:srgbClr val="FF0000"/>
                </a:solidFill>
                <a:latin typeface="Work Sans" panose="00000500000000000000" pitchFamily="50" charset="0"/>
                <a:cs typeface="Arial"/>
              </a:rPr>
              <a:t>)%</a:t>
            </a:r>
          </a:p>
        </p:txBody>
      </p:sp>
      <p:sp>
        <p:nvSpPr>
          <p:cNvPr id="22" name="TextBox 21">
            <a:extLst>
              <a:ext uri="{FF2B5EF4-FFF2-40B4-BE49-F238E27FC236}">
                <a16:creationId xmlns:a16="http://schemas.microsoft.com/office/drawing/2014/main" id="{D6C059BA-DAAF-CB8E-6F1E-C1DFB73CF2C0}"/>
              </a:ext>
            </a:extLst>
          </p:cNvPr>
          <p:cNvSpPr txBox="1"/>
          <p:nvPr/>
        </p:nvSpPr>
        <p:spPr>
          <a:xfrm>
            <a:off x="9302337" y="2491575"/>
            <a:ext cx="550151" cy="261610"/>
          </a:xfrm>
          <a:prstGeom prst="rect">
            <a:avLst/>
          </a:prstGeom>
          <a:noFill/>
        </p:spPr>
        <p:txBody>
          <a:bodyPr wrap="none" rtlCol="0">
            <a:spAutoFit/>
          </a:bodyPr>
          <a:lstStyle/>
          <a:p>
            <a:r>
              <a:rPr lang="en-GB" sz="1100" b="1">
                <a:solidFill>
                  <a:srgbClr val="00B050"/>
                </a:solidFill>
                <a:latin typeface="Work Sans" panose="00000500000000000000" pitchFamily="50" charset="0"/>
                <a:cs typeface="Arial"/>
              </a:rPr>
              <a:t>+</a:t>
            </a:r>
            <a:r>
              <a:rPr lang="ro-RO" sz="1100" b="1">
                <a:solidFill>
                  <a:srgbClr val="00B050"/>
                </a:solidFill>
                <a:latin typeface="Work Sans" panose="00000500000000000000" pitchFamily="50" charset="0"/>
                <a:cs typeface="Arial"/>
              </a:rPr>
              <a:t>16</a:t>
            </a:r>
            <a:r>
              <a:rPr lang="en-GB" sz="1100" b="1">
                <a:solidFill>
                  <a:srgbClr val="00B050"/>
                </a:solidFill>
                <a:latin typeface="Work Sans" panose="00000500000000000000" pitchFamily="50" charset="0"/>
                <a:cs typeface="Arial"/>
              </a:rPr>
              <a:t>%</a:t>
            </a:r>
          </a:p>
        </p:txBody>
      </p:sp>
      <p:sp>
        <p:nvSpPr>
          <p:cNvPr id="23" name="TextBox 22">
            <a:extLst>
              <a:ext uri="{FF2B5EF4-FFF2-40B4-BE49-F238E27FC236}">
                <a16:creationId xmlns:a16="http://schemas.microsoft.com/office/drawing/2014/main" id="{06B42D4E-FB27-DD22-8244-3196E42DE409}"/>
              </a:ext>
            </a:extLst>
          </p:cNvPr>
          <p:cNvSpPr txBox="1"/>
          <p:nvPr/>
        </p:nvSpPr>
        <p:spPr>
          <a:xfrm>
            <a:off x="10637870" y="4366361"/>
            <a:ext cx="577402" cy="261610"/>
          </a:xfrm>
          <a:prstGeom prst="rect">
            <a:avLst/>
          </a:prstGeom>
          <a:noFill/>
        </p:spPr>
        <p:txBody>
          <a:bodyPr wrap="none" rtlCol="0">
            <a:spAutoFit/>
          </a:bodyPr>
          <a:lstStyle/>
          <a:p>
            <a:r>
              <a:rPr lang="en-GB" sz="1100" b="1">
                <a:solidFill>
                  <a:srgbClr val="00B050"/>
                </a:solidFill>
                <a:latin typeface="Work Sans" panose="00000500000000000000" pitchFamily="50" charset="0"/>
                <a:cs typeface="Arial"/>
              </a:rPr>
              <a:t>+</a:t>
            </a:r>
            <a:r>
              <a:rPr lang="ro-RO" sz="1100" b="1">
                <a:solidFill>
                  <a:srgbClr val="00B050"/>
                </a:solidFill>
                <a:latin typeface="Work Sans" panose="00000500000000000000" pitchFamily="50" charset="0"/>
                <a:cs typeface="Arial"/>
              </a:rPr>
              <a:t>24</a:t>
            </a:r>
            <a:r>
              <a:rPr lang="en-GB" sz="1100" b="1">
                <a:solidFill>
                  <a:srgbClr val="00B050"/>
                </a:solidFill>
                <a:latin typeface="Work Sans" panose="00000500000000000000" pitchFamily="50" charset="0"/>
                <a:cs typeface="Arial"/>
              </a:rPr>
              <a:t>%</a:t>
            </a:r>
          </a:p>
        </p:txBody>
      </p:sp>
      <p:sp>
        <p:nvSpPr>
          <p:cNvPr id="24" name="TextBox 23">
            <a:extLst>
              <a:ext uri="{FF2B5EF4-FFF2-40B4-BE49-F238E27FC236}">
                <a16:creationId xmlns:a16="http://schemas.microsoft.com/office/drawing/2014/main" id="{42E2A4B1-9C80-75E3-06D3-D0EB01D375AA}"/>
              </a:ext>
            </a:extLst>
          </p:cNvPr>
          <p:cNvSpPr txBox="1"/>
          <p:nvPr/>
        </p:nvSpPr>
        <p:spPr>
          <a:xfrm>
            <a:off x="9002695" y="3139699"/>
            <a:ext cx="545342" cy="261610"/>
          </a:xfrm>
          <a:prstGeom prst="rect">
            <a:avLst/>
          </a:prstGeom>
          <a:noFill/>
        </p:spPr>
        <p:txBody>
          <a:bodyPr wrap="none" rtlCol="0">
            <a:spAutoFit/>
          </a:bodyPr>
          <a:lstStyle/>
          <a:p>
            <a:r>
              <a:rPr lang="en-GB" sz="1100" b="1">
                <a:solidFill>
                  <a:srgbClr val="00B050"/>
                </a:solidFill>
                <a:latin typeface="Work Sans" panose="00000500000000000000" pitchFamily="50" charset="0"/>
                <a:cs typeface="Arial"/>
              </a:rPr>
              <a:t>+</a:t>
            </a:r>
            <a:r>
              <a:rPr lang="ro-RO" sz="1100" b="1">
                <a:solidFill>
                  <a:srgbClr val="00B050"/>
                </a:solidFill>
                <a:latin typeface="Work Sans" panose="00000500000000000000" pitchFamily="50" charset="0"/>
                <a:cs typeface="Arial"/>
              </a:rPr>
              <a:t>15</a:t>
            </a:r>
            <a:r>
              <a:rPr lang="en-GB" sz="1100" b="1">
                <a:solidFill>
                  <a:srgbClr val="00B050"/>
                </a:solidFill>
                <a:latin typeface="Work Sans" panose="00000500000000000000" pitchFamily="50" charset="0"/>
                <a:cs typeface="Arial"/>
              </a:rPr>
              <a:t>%</a:t>
            </a:r>
          </a:p>
        </p:txBody>
      </p:sp>
      <p:sp>
        <p:nvSpPr>
          <p:cNvPr id="25" name="TextBox 24">
            <a:extLst>
              <a:ext uri="{FF2B5EF4-FFF2-40B4-BE49-F238E27FC236}">
                <a16:creationId xmlns:a16="http://schemas.microsoft.com/office/drawing/2014/main" id="{E90A9C49-6602-272E-4766-778D5FDB2770}"/>
              </a:ext>
            </a:extLst>
          </p:cNvPr>
          <p:cNvSpPr txBox="1"/>
          <p:nvPr/>
        </p:nvSpPr>
        <p:spPr>
          <a:xfrm>
            <a:off x="8497991" y="1973985"/>
            <a:ext cx="546945" cy="261610"/>
          </a:xfrm>
          <a:prstGeom prst="rect">
            <a:avLst/>
          </a:prstGeom>
          <a:noFill/>
        </p:spPr>
        <p:txBody>
          <a:bodyPr wrap="none" rtlCol="0">
            <a:spAutoFit/>
          </a:bodyPr>
          <a:lstStyle/>
          <a:p>
            <a:r>
              <a:rPr lang="en-GB" sz="1100" b="1" dirty="0">
                <a:solidFill>
                  <a:srgbClr val="00B050"/>
                </a:solidFill>
                <a:latin typeface="Work Sans" panose="00000500000000000000" pitchFamily="50" charset="0"/>
                <a:cs typeface="Arial"/>
              </a:rPr>
              <a:t>+</a:t>
            </a:r>
            <a:r>
              <a:rPr lang="ro-RO" sz="1100" b="1" dirty="0">
                <a:solidFill>
                  <a:srgbClr val="00B050"/>
                </a:solidFill>
                <a:latin typeface="Work Sans" panose="00000500000000000000" pitchFamily="50" charset="0"/>
                <a:cs typeface="Arial"/>
              </a:rPr>
              <a:t>13</a:t>
            </a:r>
            <a:r>
              <a:rPr lang="en-GB" sz="1100" b="1" dirty="0">
                <a:solidFill>
                  <a:srgbClr val="00B050"/>
                </a:solidFill>
                <a:latin typeface="Work Sans" panose="00000500000000000000" pitchFamily="50" charset="0"/>
                <a:cs typeface="Arial"/>
              </a:rPr>
              <a:t>%</a:t>
            </a:r>
          </a:p>
        </p:txBody>
      </p:sp>
      <p:sp>
        <p:nvSpPr>
          <p:cNvPr id="2" name="Slide Number Placeholder 7">
            <a:extLst>
              <a:ext uri="{FF2B5EF4-FFF2-40B4-BE49-F238E27FC236}">
                <a16:creationId xmlns:a16="http://schemas.microsoft.com/office/drawing/2014/main" id="{92F0F5F7-16F3-7120-DD06-F3D82A667F71}"/>
              </a:ext>
            </a:extLst>
          </p:cNvPr>
          <p:cNvSpPr txBox="1">
            <a:spLocks/>
          </p:cNvSpPr>
          <p:nvPr/>
        </p:nvSpPr>
        <p:spPr>
          <a:xfrm>
            <a:off x="205675" y="6483997"/>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fld id="{81D60167-4931-47E6-BA6A-407CBD079E47}" type="slidenum">
              <a:rPr lang="en-GB" sz="1200" spc="-5">
                <a:latin typeface="Work Sans" pitchFamily="2" charset="0"/>
                <a:cs typeface="Arial"/>
              </a:rPr>
              <a:pPr marL="38100"/>
              <a:t>13</a:t>
            </a:fld>
            <a:endParaRPr lang="en-GB" sz="1200" spc="-5">
              <a:latin typeface="Work Sans" pitchFamily="2" charset="0"/>
              <a:cs typeface="Arial"/>
            </a:endParaRPr>
          </a:p>
        </p:txBody>
      </p:sp>
      <p:sp>
        <p:nvSpPr>
          <p:cNvPr id="3" name="object 2">
            <a:extLst>
              <a:ext uri="{FF2B5EF4-FFF2-40B4-BE49-F238E27FC236}">
                <a16:creationId xmlns:a16="http://schemas.microsoft.com/office/drawing/2014/main" id="{7723AF68-6176-EF6D-93BD-A263C7AD19C3}"/>
              </a:ext>
            </a:extLst>
          </p:cNvPr>
          <p:cNvSpPr txBox="1"/>
          <p:nvPr/>
        </p:nvSpPr>
        <p:spPr>
          <a:xfrm>
            <a:off x="567388" y="6520529"/>
            <a:ext cx="5057816" cy="197490"/>
          </a:xfrm>
          <a:prstGeom prst="rect">
            <a:avLst/>
          </a:prstGeom>
        </p:spPr>
        <p:txBody>
          <a:bodyPr vert="horz" wrap="square" lIns="0" tIns="12700" rIns="0" bIns="0" rtlCol="0">
            <a:spAutoFit/>
          </a:bodyPr>
          <a:lstStyle/>
          <a:p>
            <a:pPr marL="12700">
              <a:lnSpc>
                <a:spcPct val="100000"/>
              </a:lnSpc>
              <a:spcBef>
                <a:spcPts val="100"/>
              </a:spcBef>
            </a:pPr>
            <a:r>
              <a:rPr sz="1800" baseline="2314" dirty="0">
                <a:solidFill>
                  <a:srgbClr val="FFE700"/>
                </a:solidFill>
                <a:latin typeface="Arial"/>
                <a:cs typeface="Arial"/>
              </a:rPr>
              <a:t> </a:t>
            </a:r>
            <a:r>
              <a:rPr lang="en-GB" sz="1200" spc="-5" dirty="0">
                <a:latin typeface="Work Sans" pitchFamily="2" charset="0"/>
                <a:cs typeface="Arial"/>
              </a:rPr>
              <a:t>Presentation of</a:t>
            </a:r>
            <a:r>
              <a:rPr lang="ro-RO" sz="1200" spc="-5" dirty="0">
                <a:latin typeface="Work Sans" pitchFamily="2" charset="0"/>
                <a:cs typeface="Arial"/>
              </a:rPr>
              <a:t> the P</a:t>
            </a:r>
            <a:r>
              <a:rPr lang="en-GB" sz="1200" spc="-5" dirty="0" err="1">
                <a:latin typeface="Work Sans" pitchFamily="2" charset="0"/>
                <a:cs typeface="Arial"/>
              </a:rPr>
              <a:t>reliminary</a:t>
            </a:r>
            <a:r>
              <a:rPr lang="en-GB" sz="1200" spc="-5" dirty="0">
                <a:latin typeface="Work Sans" pitchFamily="2" charset="0"/>
                <a:cs typeface="Arial"/>
              </a:rPr>
              <a:t> </a:t>
            </a:r>
            <a:r>
              <a:rPr lang="ro-RO" sz="1200" spc="-5" dirty="0">
                <a:latin typeface="Work Sans" pitchFamily="2" charset="0"/>
                <a:cs typeface="Arial"/>
              </a:rPr>
              <a:t>F</a:t>
            </a:r>
            <a:r>
              <a:rPr lang="en-GB" sz="1200" spc="-5" dirty="0" err="1">
                <a:latin typeface="Work Sans" pitchFamily="2" charset="0"/>
                <a:cs typeface="Arial"/>
              </a:rPr>
              <a:t>inancial</a:t>
            </a:r>
            <a:r>
              <a:rPr lang="en-GB" sz="1200" spc="-5" dirty="0">
                <a:latin typeface="Work Sans" pitchFamily="2" charset="0"/>
                <a:cs typeface="Arial"/>
              </a:rPr>
              <a:t> </a:t>
            </a:r>
            <a:r>
              <a:rPr lang="ro-RO" sz="1200" spc="-5" dirty="0">
                <a:latin typeface="Work Sans" pitchFamily="2" charset="0"/>
                <a:cs typeface="Arial"/>
              </a:rPr>
              <a:t>R</a:t>
            </a:r>
            <a:r>
              <a:rPr lang="en-GB" sz="1200" spc="-5" dirty="0" err="1">
                <a:latin typeface="Work Sans" pitchFamily="2" charset="0"/>
                <a:cs typeface="Arial"/>
              </a:rPr>
              <a:t>esults</a:t>
            </a:r>
            <a:r>
              <a:rPr lang="en-GB" sz="1200" spc="-5" dirty="0">
                <a:latin typeface="Work Sans" pitchFamily="2" charset="0"/>
                <a:cs typeface="Arial"/>
              </a:rPr>
              <a:t> </a:t>
            </a:r>
            <a:r>
              <a:rPr lang="ro-RO" sz="1200" spc="-5" dirty="0">
                <a:latin typeface="Work Sans" pitchFamily="2" charset="0"/>
                <a:cs typeface="Arial"/>
              </a:rPr>
              <a:t>for </a:t>
            </a:r>
            <a:r>
              <a:rPr lang="en-GB" sz="1200" spc="-5" dirty="0">
                <a:latin typeface="Work Sans" pitchFamily="2" charset="0"/>
                <a:cs typeface="Arial"/>
              </a:rPr>
              <a:t>2023</a:t>
            </a:r>
            <a:endParaRPr sz="1200" dirty="0">
              <a:latin typeface="Work Sans" pitchFamily="2" charset="0"/>
              <a:cs typeface="Arial"/>
            </a:endParaRPr>
          </a:p>
        </p:txBody>
      </p:sp>
      <p:pic>
        <p:nvPicPr>
          <p:cNvPr id="5" name="Picture 4" descr="A close-up of a logo&#10;&#10;Description automatically generated">
            <a:extLst>
              <a:ext uri="{FF2B5EF4-FFF2-40B4-BE49-F238E27FC236}">
                <a16:creationId xmlns:a16="http://schemas.microsoft.com/office/drawing/2014/main" id="{CAABEA27-C544-C728-8B71-141E55F9EE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527" y="6241928"/>
            <a:ext cx="886631" cy="601136"/>
          </a:xfrm>
          <a:prstGeom prst="rect">
            <a:avLst/>
          </a:prstGeom>
        </p:spPr>
      </p:pic>
    </p:spTree>
    <p:extLst>
      <p:ext uri="{BB962C8B-B14F-4D97-AF65-F5344CB8AC3E}">
        <p14:creationId xmlns:p14="http://schemas.microsoft.com/office/powerpoint/2010/main" val="2398326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9985A-5B65-F31E-59A2-1FBCDF0F6DAD}"/>
            </a:ext>
          </a:extLst>
        </p:cNvPr>
        <p:cNvGrpSpPr/>
        <p:nvPr/>
      </p:nvGrpSpPr>
      <p:grpSpPr>
        <a:xfrm>
          <a:off x="0" y="0"/>
          <a:ext cx="0" cy="0"/>
          <a:chOff x="0" y="0"/>
          <a:chExt cx="0" cy="0"/>
        </a:xfrm>
      </p:grpSpPr>
      <p:sp>
        <p:nvSpPr>
          <p:cNvPr id="6" name="object 16">
            <a:extLst>
              <a:ext uri="{FF2B5EF4-FFF2-40B4-BE49-F238E27FC236}">
                <a16:creationId xmlns:a16="http://schemas.microsoft.com/office/drawing/2014/main" id="{4B8FA1A6-6BC9-F42D-636E-68E43AEAC114}"/>
              </a:ext>
            </a:extLst>
          </p:cNvPr>
          <p:cNvSpPr txBox="1">
            <a:spLocks/>
          </p:cNvSpPr>
          <p:nvPr/>
        </p:nvSpPr>
        <p:spPr>
          <a:xfrm>
            <a:off x="545466" y="261209"/>
            <a:ext cx="11132311" cy="450829"/>
          </a:xfrm>
          <a:prstGeom prst="rect">
            <a:avLst/>
          </a:prstGeom>
        </p:spPr>
        <p:txBody>
          <a:bodyPr vert="horz" wrap="square" lIns="0" tIns="6032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225" marR="5080">
              <a:lnSpc>
                <a:spcPts val="3030"/>
              </a:lnSpc>
              <a:spcBef>
                <a:spcPts val="475"/>
              </a:spcBef>
            </a:pPr>
            <a:r>
              <a:rPr lang="en-GB" sz="3200" b="1" spc="-5" err="1">
                <a:latin typeface="Montserrat" panose="00000500000000000000" pitchFamily="50" charset="0"/>
                <a:sym typeface="Arial"/>
              </a:rPr>
              <a:t>Opex</a:t>
            </a:r>
            <a:r>
              <a:rPr lang="en-GB" sz="3200" b="1" spc="-5">
                <a:latin typeface="Montserrat" panose="00000500000000000000" pitchFamily="50" charset="0"/>
                <a:sym typeface="Arial"/>
              </a:rPr>
              <a:t> and D&amp;A expense in 2023  </a:t>
            </a:r>
            <a:endParaRPr lang="en-US" sz="3200" b="1" spc="-5">
              <a:latin typeface="Montserrat" panose="00000500000000000000" pitchFamily="50" charset="0"/>
            </a:endParaRPr>
          </a:p>
        </p:txBody>
      </p:sp>
      <p:sp>
        <p:nvSpPr>
          <p:cNvPr id="8" name="TextBox 7">
            <a:extLst>
              <a:ext uri="{FF2B5EF4-FFF2-40B4-BE49-F238E27FC236}">
                <a16:creationId xmlns:a16="http://schemas.microsoft.com/office/drawing/2014/main" id="{33F5234C-EEEF-808F-3BF6-17A9E1F0E418}"/>
              </a:ext>
            </a:extLst>
          </p:cNvPr>
          <p:cNvSpPr txBox="1"/>
          <p:nvPr/>
        </p:nvSpPr>
        <p:spPr>
          <a:xfrm>
            <a:off x="8866815" y="2310935"/>
            <a:ext cx="3197268" cy="2069541"/>
          </a:xfrm>
          <a:prstGeom prst="rect">
            <a:avLst/>
          </a:prstGeom>
          <a:noFill/>
        </p:spPr>
        <p:txBody>
          <a:bodyPr wrap="square">
            <a:spAutoFit/>
          </a:bodyPr>
          <a:lstStyle/>
          <a:p>
            <a:pPr marL="0" lvl="1" algn="just">
              <a:lnSpc>
                <a:spcPct val="120000"/>
              </a:lnSpc>
              <a:buClr>
                <a:srgbClr val="595959"/>
              </a:buClr>
              <a:buSzPts val="1600"/>
            </a:pPr>
            <a:r>
              <a:rPr lang="en-GB" sz="1200" dirty="0">
                <a:latin typeface="Work Sans" panose="00000500000000000000" pitchFamily="50" charset="0"/>
                <a:cs typeface="Arial"/>
                <a:sym typeface="Arial"/>
              </a:rPr>
              <a:t>Operating expenses before depreciation increased by RON </a:t>
            </a:r>
            <a:r>
              <a:rPr lang="ro-RO" sz="1200" dirty="0">
                <a:latin typeface="Work Sans" panose="00000500000000000000" pitchFamily="50" charset="0"/>
                <a:cs typeface="Arial"/>
                <a:sym typeface="Arial"/>
              </a:rPr>
              <a:t>5</a:t>
            </a:r>
            <a:r>
              <a:rPr lang="en-US" sz="1200" dirty="0">
                <a:latin typeface="Work Sans" panose="00000500000000000000" pitchFamily="50" charset="0"/>
                <a:cs typeface="Arial"/>
                <a:sym typeface="Arial"/>
              </a:rPr>
              <a:t>2</a:t>
            </a:r>
            <a:r>
              <a:rPr lang="ro-RO" sz="1200" dirty="0">
                <a:latin typeface="Work Sans" panose="00000500000000000000" pitchFamily="50" charset="0"/>
                <a:cs typeface="Arial"/>
                <a:sym typeface="Arial"/>
              </a:rPr>
              <a:t> </a:t>
            </a:r>
            <a:r>
              <a:rPr lang="en-GB" sz="1200" dirty="0">
                <a:latin typeface="Work Sans" panose="00000500000000000000" pitchFamily="50" charset="0"/>
                <a:cs typeface="Arial"/>
                <a:sym typeface="Arial"/>
              </a:rPr>
              <a:t>m.</a:t>
            </a:r>
            <a:r>
              <a:rPr lang="ro-RO" sz="1200" dirty="0">
                <a:latin typeface="Work Sans" panose="00000500000000000000" pitchFamily="50" charset="0"/>
                <a:cs typeface="Arial"/>
                <a:sym typeface="Arial"/>
              </a:rPr>
              <a:t> mainly due to:</a:t>
            </a:r>
            <a:endParaRPr lang="en-GB" sz="1200" dirty="0">
              <a:latin typeface="Work Sans" panose="00000500000000000000" pitchFamily="50" charset="0"/>
              <a:cs typeface="Arial"/>
              <a:sym typeface="Arial"/>
            </a:endParaRPr>
          </a:p>
          <a:p>
            <a:pPr marL="0" lvl="1" algn="just">
              <a:lnSpc>
                <a:spcPct val="120000"/>
              </a:lnSpc>
              <a:buClr>
                <a:srgbClr val="595959"/>
              </a:buClr>
              <a:buSzPts val="1600"/>
            </a:pPr>
            <a:endParaRPr lang="en-GB" sz="1200" dirty="0">
              <a:latin typeface="Work Sans" panose="00000500000000000000" pitchFamily="50" charset="0"/>
              <a:cs typeface="Arial"/>
              <a:sym typeface="Arial"/>
            </a:endParaRPr>
          </a:p>
          <a:p>
            <a:pPr marL="171450" lvl="1" indent="-171450" algn="just">
              <a:lnSpc>
                <a:spcPct val="120000"/>
              </a:lnSpc>
              <a:buClr>
                <a:srgbClr val="595959"/>
              </a:buClr>
              <a:buSzPts val="1600"/>
              <a:buFont typeface="Arial" panose="020B0604020202020204" pitchFamily="34" charset="0"/>
              <a:buChar char="•"/>
            </a:pPr>
            <a:r>
              <a:rPr lang="en-GB" sz="1200" dirty="0">
                <a:latin typeface="Work Sans" panose="00000500000000000000" pitchFamily="50" charset="0"/>
                <a:cs typeface="Arial"/>
                <a:sym typeface="Arial"/>
              </a:rPr>
              <a:t>The increase of employee benefits related expenses by RON </a:t>
            </a:r>
            <a:r>
              <a:rPr lang="ro-RO" sz="1200" dirty="0">
                <a:latin typeface="Work Sans" panose="00000500000000000000" pitchFamily="50" charset="0"/>
                <a:cs typeface="Arial"/>
                <a:sym typeface="Arial"/>
              </a:rPr>
              <a:t>33</a:t>
            </a:r>
            <a:r>
              <a:rPr lang="en-GB" sz="1200" dirty="0">
                <a:latin typeface="Work Sans" panose="00000500000000000000" pitchFamily="50" charset="0"/>
                <a:cs typeface="Arial"/>
                <a:sym typeface="Arial"/>
              </a:rPr>
              <a:t> m. </a:t>
            </a:r>
            <a:r>
              <a:rPr lang="ro-RO" sz="1200" dirty="0">
                <a:latin typeface="Work Sans" panose="00000500000000000000" pitchFamily="50" charset="0"/>
                <a:cs typeface="Arial"/>
                <a:sym typeface="Arial"/>
              </a:rPr>
              <a:t>(</a:t>
            </a:r>
            <a:r>
              <a:rPr lang="en-US" sz="1200" dirty="0">
                <a:latin typeface="Work Sans" panose="00000500000000000000" pitchFamily="50" charset="0"/>
                <a:cs typeface="Arial"/>
                <a:sym typeface="Arial"/>
              </a:rPr>
              <a:t>the </a:t>
            </a:r>
            <a:r>
              <a:rPr lang="en-GB" sz="1200" dirty="0">
                <a:latin typeface="Work Sans" panose="00000500000000000000" pitchFamily="50" charset="0"/>
                <a:cs typeface="Arial"/>
                <a:sym typeface="Arial"/>
              </a:rPr>
              <a:t>increase is mainly due to the average employee cost increase, 14%</a:t>
            </a:r>
            <a:r>
              <a:rPr lang="ro-RO" sz="1200" dirty="0">
                <a:latin typeface="Work Sans" panose="00000500000000000000" pitchFamily="50" charset="0"/>
                <a:cs typeface="Arial"/>
                <a:sym typeface="Arial"/>
              </a:rPr>
              <a:t>).</a:t>
            </a:r>
            <a:endParaRPr lang="en-GB" sz="1200" dirty="0">
              <a:latin typeface="Work Sans" panose="00000500000000000000" pitchFamily="50" charset="0"/>
              <a:cs typeface="Arial"/>
              <a:sym typeface="Arial"/>
            </a:endParaRPr>
          </a:p>
          <a:p>
            <a:pPr marL="0" lvl="1" algn="just">
              <a:lnSpc>
                <a:spcPct val="120000"/>
              </a:lnSpc>
              <a:buClr>
                <a:srgbClr val="595959"/>
              </a:buClr>
              <a:buSzPts val="1600"/>
            </a:pPr>
            <a:endParaRPr lang="en-GB" sz="1200" dirty="0">
              <a:latin typeface="Work Sans" panose="00000500000000000000" pitchFamily="50" charset="0"/>
              <a:cs typeface="Arial"/>
              <a:sym typeface="Arial"/>
            </a:endParaRPr>
          </a:p>
          <a:p>
            <a:pPr marL="171450" lvl="1" indent="-171450" algn="just">
              <a:lnSpc>
                <a:spcPct val="120000"/>
              </a:lnSpc>
              <a:buClr>
                <a:srgbClr val="595959"/>
              </a:buClr>
              <a:buSzPts val="1600"/>
              <a:buFont typeface="Arial" panose="020B0604020202020204" pitchFamily="34" charset="0"/>
              <a:buChar char="•"/>
            </a:pPr>
            <a:endParaRPr lang="en-GB" sz="1200" dirty="0">
              <a:latin typeface="Work Sans" panose="00000500000000000000" pitchFamily="50" charset="0"/>
              <a:cs typeface="Arial"/>
              <a:sym typeface="Arial"/>
            </a:endParaRPr>
          </a:p>
        </p:txBody>
      </p:sp>
      <p:sp>
        <p:nvSpPr>
          <p:cNvPr id="3" name="Rectangle: Rounded Corners 2">
            <a:extLst>
              <a:ext uri="{FF2B5EF4-FFF2-40B4-BE49-F238E27FC236}">
                <a16:creationId xmlns:a16="http://schemas.microsoft.com/office/drawing/2014/main" id="{D9150790-9CC1-0547-7C2D-F28B349A0275}"/>
              </a:ext>
            </a:extLst>
          </p:cNvPr>
          <p:cNvSpPr/>
          <p:nvPr/>
        </p:nvSpPr>
        <p:spPr>
          <a:xfrm>
            <a:off x="976955" y="1024253"/>
            <a:ext cx="5119045" cy="488893"/>
          </a:xfrm>
          <a:prstGeom prst="roundRect">
            <a:avLst>
              <a:gd name="adj" fmla="val 50000"/>
            </a:avLst>
          </a:prstGeom>
          <a:gradFill>
            <a:gsLst>
              <a:gs pos="0">
                <a:srgbClr val="FBA659"/>
              </a:gs>
              <a:gs pos="79000">
                <a:srgbClr val="F8C4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76106B6-D984-3AEE-03E7-F544BD0E0F9D}"/>
              </a:ext>
            </a:extLst>
          </p:cNvPr>
          <p:cNvSpPr txBox="1"/>
          <p:nvPr/>
        </p:nvSpPr>
        <p:spPr>
          <a:xfrm>
            <a:off x="1070452" y="1119579"/>
            <a:ext cx="4880182" cy="566822"/>
          </a:xfrm>
          <a:prstGeom prst="rect">
            <a:avLst/>
          </a:prstGeom>
          <a:noFill/>
        </p:spPr>
        <p:txBody>
          <a:bodyPr wrap="square">
            <a:spAutoFit/>
          </a:bodyPr>
          <a:lstStyle/>
          <a:p>
            <a:pPr marL="38100" marR="30480">
              <a:lnSpc>
                <a:spcPts val="1730"/>
              </a:lnSpc>
              <a:spcBef>
                <a:spcPts val="310"/>
              </a:spcBef>
            </a:pPr>
            <a:r>
              <a:rPr lang="en-GB" b="1">
                <a:latin typeface="Montserrat" panose="00000500000000000000" pitchFamily="50" charset="0"/>
              </a:rPr>
              <a:t>Operating and D&amp;A expenses, RON m. </a:t>
            </a:r>
          </a:p>
          <a:p>
            <a:pPr marL="38100" marR="30480">
              <a:lnSpc>
                <a:spcPts val="1730"/>
              </a:lnSpc>
              <a:spcBef>
                <a:spcPts val="310"/>
              </a:spcBef>
            </a:pPr>
            <a:r>
              <a:rPr lang="it-IT" sz="1600" b="1" spc="-10">
                <a:latin typeface="Arial"/>
                <a:cs typeface="Arial"/>
              </a:rPr>
              <a:t> </a:t>
            </a:r>
          </a:p>
        </p:txBody>
      </p:sp>
      <p:sp>
        <p:nvSpPr>
          <p:cNvPr id="2" name="Rectangle 1">
            <a:extLst>
              <a:ext uri="{FF2B5EF4-FFF2-40B4-BE49-F238E27FC236}">
                <a16:creationId xmlns:a16="http://schemas.microsoft.com/office/drawing/2014/main" id="{D3F84B88-D219-6A31-9133-0A4589013444}"/>
              </a:ext>
            </a:extLst>
          </p:cNvPr>
          <p:cNvSpPr/>
          <p:nvPr/>
        </p:nvSpPr>
        <p:spPr>
          <a:xfrm>
            <a:off x="0" y="6194773"/>
            <a:ext cx="12192000" cy="764514"/>
          </a:xfrm>
          <a:prstGeom prst="rect">
            <a:avLst/>
          </a:prstGeom>
          <a:solidFill>
            <a:srgbClr val="D1E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Rounded Corners 6">
            <a:extLst>
              <a:ext uri="{FF2B5EF4-FFF2-40B4-BE49-F238E27FC236}">
                <a16:creationId xmlns:a16="http://schemas.microsoft.com/office/drawing/2014/main" id="{508A9752-8C66-D01C-4AF8-D1A4B002ECB9}"/>
              </a:ext>
            </a:extLst>
          </p:cNvPr>
          <p:cNvSpPr/>
          <p:nvPr/>
        </p:nvSpPr>
        <p:spPr>
          <a:xfrm>
            <a:off x="8794826" y="1534816"/>
            <a:ext cx="2981006" cy="488893"/>
          </a:xfrm>
          <a:prstGeom prst="roundRect">
            <a:avLst>
              <a:gd name="adj" fmla="val 50000"/>
            </a:avLst>
          </a:prstGeom>
          <a:gradFill>
            <a:gsLst>
              <a:gs pos="0">
                <a:srgbClr val="FBA659"/>
              </a:gs>
              <a:gs pos="79000">
                <a:srgbClr val="F8C4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buClr>
                <a:srgbClr val="595959"/>
              </a:buClr>
              <a:buSzPts val="1600"/>
            </a:pPr>
            <a:r>
              <a:rPr lang="en-US" sz="1800" b="1">
                <a:solidFill>
                  <a:schemeClr val="tx1"/>
                </a:solidFill>
                <a:latin typeface="Montserrat" panose="00000500000000000000" pitchFamily="50" charset="0"/>
              </a:rPr>
              <a:t>    </a:t>
            </a:r>
            <a:r>
              <a:rPr lang="ro-RO" b="1">
                <a:solidFill>
                  <a:schemeClr val="tx1"/>
                </a:solidFill>
                <a:latin typeface="Montserrat" panose="00000500000000000000" pitchFamily="50" charset="0"/>
              </a:rPr>
              <a:t>   </a:t>
            </a:r>
            <a:r>
              <a:rPr lang="en-US" sz="1800" b="1">
                <a:solidFill>
                  <a:schemeClr val="tx1"/>
                </a:solidFill>
                <a:latin typeface="Montserrat" panose="00000500000000000000" pitchFamily="50" charset="0"/>
              </a:rPr>
              <a:t>2023 vs. 2022</a:t>
            </a:r>
          </a:p>
        </p:txBody>
      </p:sp>
      <p:sp>
        <p:nvSpPr>
          <p:cNvPr id="9" name="Slide Number Placeholder 7">
            <a:extLst>
              <a:ext uri="{FF2B5EF4-FFF2-40B4-BE49-F238E27FC236}">
                <a16:creationId xmlns:a16="http://schemas.microsoft.com/office/drawing/2014/main" id="{07FE0BDA-A37C-3ECB-E810-19A69AB77616}"/>
              </a:ext>
            </a:extLst>
          </p:cNvPr>
          <p:cNvSpPr txBox="1">
            <a:spLocks/>
          </p:cNvSpPr>
          <p:nvPr/>
        </p:nvSpPr>
        <p:spPr>
          <a:xfrm>
            <a:off x="205675" y="6483997"/>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fld id="{81D60167-4931-47E6-BA6A-407CBD079E47}" type="slidenum">
              <a:rPr lang="en-GB" sz="1200" spc="-5">
                <a:latin typeface="Work Sans" pitchFamily="2" charset="0"/>
                <a:cs typeface="Arial"/>
              </a:rPr>
              <a:pPr marL="38100"/>
              <a:t>14</a:t>
            </a:fld>
            <a:endParaRPr lang="en-GB" sz="1200" spc="-5">
              <a:latin typeface="Work Sans" pitchFamily="2" charset="0"/>
              <a:cs typeface="Arial"/>
            </a:endParaRPr>
          </a:p>
        </p:txBody>
      </p:sp>
      <p:sp>
        <p:nvSpPr>
          <p:cNvPr id="10" name="object 2">
            <a:extLst>
              <a:ext uri="{FF2B5EF4-FFF2-40B4-BE49-F238E27FC236}">
                <a16:creationId xmlns:a16="http://schemas.microsoft.com/office/drawing/2014/main" id="{772C7EEE-1ABF-0138-D4EE-D1CD37EBD1E2}"/>
              </a:ext>
            </a:extLst>
          </p:cNvPr>
          <p:cNvSpPr txBox="1"/>
          <p:nvPr/>
        </p:nvSpPr>
        <p:spPr>
          <a:xfrm>
            <a:off x="567388" y="6520529"/>
            <a:ext cx="5057816" cy="197490"/>
          </a:xfrm>
          <a:prstGeom prst="rect">
            <a:avLst/>
          </a:prstGeom>
        </p:spPr>
        <p:txBody>
          <a:bodyPr vert="horz" wrap="square" lIns="0" tIns="12700" rIns="0" bIns="0" rtlCol="0">
            <a:spAutoFit/>
          </a:bodyPr>
          <a:lstStyle/>
          <a:p>
            <a:pPr marL="12700">
              <a:lnSpc>
                <a:spcPct val="100000"/>
              </a:lnSpc>
              <a:spcBef>
                <a:spcPts val="100"/>
              </a:spcBef>
            </a:pPr>
            <a:r>
              <a:rPr sz="1800" baseline="2314" dirty="0">
                <a:solidFill>
                  <a:srgbClr val="FFE700"/>
                </a:solidFill>
                <a:latin typeface="Arial"/>
                <a:cs typeface="Arial"/>
              </a:rPr>
              <a:t> </a:t>
            </a:r>
            <a:r>
              <a:rPr lang="en-GB" sz="1200" spc="-5" dirty="0">
                <a:latin typeface="Work Sans" pitchFamily="2" charset="0"/>
                <a:cs typeface="Arial"/>
              </a:rPr>
              <a:t>Presentation of</a:t>
            </a:r>
            <a:r>
              <a:rPr lang="ro-RO" sz="1200" spc="-5" dirty="0">
                <a:latin typeface="Work Sans" pitchFamily="2" charset="0"/>
                <a:cs typeface="Arial"/>
              </a:rPr>
              <a:t> the P</a:t>
            </a:r>
            <a:r>
              <a:rPr lang="en-GB" sz="1200" spc="-5" dirty="0" err="1">
                <a:latin typeface="Work Sans" pitchFamily="2" charset="0"/>
                <a:cs typeface="Arial"/>
              </a:rPr>
              <a:t>reliminary</a:t>
            </a:r>
            <a:r>
              <a:rPr lang="en-GB" sz="1200" spc="-5" dirty="0">
                <a:latin typeface="Work Sans" pitchFamily="2" charset="0"/>
                <a:cs typeface="Arial"/>
              </a:rPr>
              <a:t> </a:t>
            </a:r>
            <a:r>
              <a:rPr lang="ro-RO" sz="1200" spc="-5" dirty="0">
                <a:latin typeface="Work Sans" pitchFamily="2" charset="0"/>
                <a:cs typeface="Arial"/>
              </a:rPr>
              <a:t>F</a:t>
            </a:r>
            <a:r>
              <a:rPr lang="en-GB" sz="1200" spc="-5" dirty="0" err="1">
                <a:latin typeface="Work Sans" pitchFamily="2" charset="0"/>
                <a:cs typeface="Arial"/>
              </a:rPr>
              <a:t>inancial</a:t>
            </a:r>
            <a:r>
              <a:rPr lang="en-GB" sz="1200" spc="-5" dirty="0">
                <a:latin typeface="Work Sans" pitchFamily="2" charset="0"/>
                <a:cs typeface="Arial"/>
              </a:rPr>
              <a:t> </a:t>
            </a:r>
            <a:r>
              <a:rPr lang="ro-RO" sz="1200" spc="-5" dirty="0">
                <a:latin typeface="Work Sans" pitchFamily="2" charset="0"/>
                <a:cs typeface="Arial"/>
              </a:rPr>
              <a:t>R</a:t>
            </a:r>
            <a:r>
              <a:rPr lang="en-GB" sz="1200" spc="-5" dirty="0" err="1">
                <a:latin typeface="Work Sans" pitchFamily="2" charset="0"/>
                <a:cs typeface="Arial"/>
              </a:rPr>
              <a:t>esults</a:t>
            </a:r>
            <a:r>
              <a:rPr lang="en-GB" sz="1200" spc="-5" dirty="0">
                <a:latin typeface="Work Sans" pitchFamily="2" charset="0"/>
                <a:cs typeface="Arial"/>
              </a:rPr>
              <a:t> </a:t>
            </a:r>
            <a:r>
              <a:rPr lang="ro-RO" sz="1200" spc="-5" dirty="0">
                <a:latin typeface="Work Sans" pitchFamily="2" charset="0"/>
                <a:cs typeface="Arial"/>
              </a:rPr>
              <a:t>for </a:t>
            </a:r>
            <a:r>
              <a:rPr lang="en-GB" sz="1200" spc="-5" dirty="0">
                <a:latin typeface="Work Sans" pitchFamily="2" charset="0"/>
                <a:cs typeface="Arial"/>
              </a:rPr>
              <a:t>2023</a:t>
            </a:r>
            <a:endParaRPr sz="1200" dirty="0">
              <a:latin typeface="Work Sans" pitchFamily="2" charset="0"/>
              <a:cs typeface="Arial"/>
            </a:endParaRPr>
          </a:p>
        </p:txBody>
      </p:sp>
      <p:pic>
        <p:nvPicPr>
          <p:cNvPr id="11" name="Picture 10" descr="A close-up of a logo&#10;&#10;Description automatically generated">
            <a:extLst>
              <a:ext uri="{FF2B5EF4-FFF2-40B4-BE49-F238E27FC236}">
                <a16:creationId xmlns:a16="http://schemas.microsoft.com/office/drawing/2014/main" id="{B0C39498-5A09-CBF4-4B3F-52CF28297B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8527" y="6241928"/>
            <a:ext cx="886631" cy="601136"/>
          </a:xfrm>
          <a:prstGeom prst="rect">
            <a:avLst/>
          </a:prstGeom>
        </p:spPr>
      </p:pic>
      <p:graphicFrame>
        <p:nvGraphicFramePr>
          <p:cNvPr id="5" name="Chart 4">
            <a:extLst>
              <a:ext uri="{FF2B5EF4-FFF2-40B4-BE49-F238E27FC236}">
                <a16:creationId xmlns:a16="http://schemas.microsoft.com/office/drawing/2014/main" id="{4D730B09-9D26-7EA4-24F3-01C61536F0DC}"/>
              </a:ext>
            </a:extLst>
          </p:cNvPr>
          <p:cNvGraphicFramePr>
            <a:graphicFrameLocks/>
          </p:cNvGraphicFramePr>
          <p:nvPr>
            <p:extLst>
              <p:ext uri="{D42A27DB-BD31-4B8C-83A1-F6EECF244321}">
                <p14:modId xmlns:p14="http://schemas.microsoft.com/office/powerpoint/2010/main" val="2074450617"/>
              </p:ext>
            </p:extLst>
          </p:nvPr>
        </p:nvGraphicFramePr>
        <p:xfrm>
          <a:off x="49757" y="139981"/>
          <a:ext cx="1789271" cy="48537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CDAE0F90-72E0-EE34-186D-BC31829A3222}"/>
              </a:ext>
            </a:extLst>
          </p:cNvPr>
          <p:cNvGraphicFramePr>
            <a:graphicFrameLocks/>
          </p:cNvGraphicFramePr>
          <p:nvPr>
            <p:extLst>
              <p:ext uri="{D42A27DB-BD31-4B8C-83A1-F6EECF244321}">
                <p14:modId xmlns:p14="http://schemas.microsoft.com/office/powerpoint/2010/main" val="4152346290"/>
              </p:ext>
            </p:extLst>
          </p:nvPr>
        </p:nvGraphicFramePr>
        <p:xfrm>
          <a:off x="1447287" y="1916492"/>
          <a:ext cx="7811269" cy="377108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7550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66524-8BDD-B60B-DF01-A1CC5C7207A5}"/>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2EC6A603-0807-FC24-27CB-EC8686A0298B}"/>
              </a:ext>
            </a:extLst>
          </p:cNvPr>
          <p:cNvGrpSpPr/>
          <p:nvPr/>
        </p:nvGrpSpPr>
        <p:grpSpPr>
          <a:xfrm>
            <a:off x="9810895" y="931819"/>
            <a:ext cx="1219261" cy="1179895"/>
            <a:chOff x="7213006" y="2528117"/>
            <a:chExt cx="1865637" cy="1865637"/>
          </a:xfrm>
        </p:grpSpPr>
        <p:sp>
          <p:nvSpPr>
            <p:cNvPr id="19" name="Freeform 9">
              <a:extLst>
                <a:ext uri="{FF2B5EF4-FFF2-40B4-BE49-F238E27FC236}">
                  <a16:creationId xmlns:a16="http://schemas.microsoft.com/office/drawing/2014/main" id="{AA6F7A32-BADB-A0CB-1AAD-B6179C54AFC6}"/>
                </a:ext>
              </a:extLst>
            </p:cNvPr>
            <p:cNvSpPr>
              <a:spLocks/>
            </p:cNvSpPr>
            <p:nvPr/>
          </p:nvSpPr>
          <p:spPr bwMode="auto">
            <a:xfrm>
              <a:off x="7213006" y="2528117"/>
              <a:ext cx="1865637" cy="1865637"/>
            </a:xfrm>
            <a:custGeom>
              <a:avLst/>
              <a:gdLst>
                <a:gd name="T0" fmla="*/ 621 w 628"/>
                <a:gd name="T1" fmla="*/ 301 h 627"/>
                <a:gd name="T2" fmla="*/ 621 w 628"/>
                <a:gd name="T3" fmla="*/ 326 h 627"/>
                <a:gd name="T4" fmla="*/ 327 w 628"/>
                <a:gd name="T5" fmla="*/ 621 h 627"/>
                <a:gd name="T6" fmla="*/ 302 w 628"/>
                <a:gd name="T7" fmla="*/ 621 h 627"/>
                <a:gd name="T8" fmla="*/ 7 w 628"/>
                <a:gd name="T9" fmla="*/ 326 h 627"/>
                <a:gd name="T10" fmla="*/ 7 w 628"/>
                <a:gd name="T11" fmla="*/ 301 h 627"/>
                <a:gd name="T12" fmla="*/ 302 w 628"/>
                <a:gd name="T13" fmla="*/ 7 h 627"/>
                <a:gd name="T14" fmla="*/ 327 w 628"/>
                <a:gd name="T15" fmla="*/ 7 h 627"/>
                <a:gd name="T16" fmla="*/ 621 w 628"/>
                <a:gd name="T17" fmla="*/ 301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8" h="627">
                  <a:moveTo>
                    <a:pt x="621" y="301"/>
                  </a:moveTo>
                  <a:cubicBezTo>
                    <a:pt x="628" y="308"/>
                    <a:pt x="628" y="319"/>
                    <a:pt x="621" y="326"/>
                  </a:cubicBezTo>
                  <a:cubicBezTo>
                    <a:pt x="327" y="621"/>
                    <a:pt x="327" y="621"/>
                    <a:pt x="327" y="621"/>
                  </a:cubicBezTo>
                  <a:cubicBezTo>
                    <a:pt x="320" y="627"/>
                    <a:pt x="309" y="627"/>
                    <a:pt x="302" y="621"/>
                  </a:cubicBezTo>
                  <a:cubicBezTo>
                    <a:pt x="7" y="326"/>
                    <a:pt x="7" y="326"/>
                    <a:pt x="7" y="326"/>
                  </a:cubicBezTo>
                  <a:cubicBezTo>
                    <a:pt x="0" y="319"/>
                    <a:pt x="0" y="308"/>
                    <a:pt x="7" y="301"/>
                  </a:cubicBezTo>
                  <a:cubicBezTo>
                    <a:pt x="302" y="7"/>
                    <a:pt x="302" y="7"/>
                    <a:pt x="302" y="7"/>
                  </a:cubicBezTo>
                  <a:cubicBezTo>
                    <a:pt x="309" y="0"/>
                    <a:pt x="320" y="0"/>
                    <a:pt x="327" y="7"/>
                  </a:cubicBezTo>
                  <a:lnTo>
                    <a:pt x="621" y="30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1">
              <a:extLst>
                <a:ext uri="{FF2B5EF4-FFF2-40B4-BE49-F238E27FC236}">
                  <a16:creationId xmlns:a16="http://schemas.microsoft.com/office/drawing/2014/main" id="{901D9392-8FA3-C431-D88B-93E07880897C}"/>
                </a:ext>
              </a:extLst>
            </p:cNvPr>
            <p:cNvSpPr>
              <a:spLocks noEditPoints="1"/>
            </p:cNvSpPr>
            <p:nvPr/>
          </p:nvSpPr>
          <p:spPr bwMode="auto">
            <a:xfrm>
              <a:off x="7468491" y="2771719"/>
              <a:ext cx="1360608" cy="1360608"/>
            </a:xfrm>
            <a:custGeom>
              <a:avLst/>
              <a:gdLst>
                <a:gd name="T0" fmla="*/ 96 w 458"/>
                <a:gd name="T1" fmla="*/ 126 h 457"/>
                <a:gd name="T2" fmla="*/ 147 w 458"/>
                <a:gd name="T3" fmla="*/ 76 h 457"/>
                <a:gd name="T4" fmla="*/ 145 w 458"/>
                <a:gd name="T5" fmla="*/ 380 h 457"/>
                <a:gd name="T6" fmla="*/ 111 w 458"/>
                <a:gd name="T7" fmla="*/ 346 h 457"/>
                <a:gd name="T8" fmla="*/ 128 w 458"/>
                <a:gd name="T9" fmla="*/ 363 h 457"/>
                <a:gd name="T10" fmla="*/ 113 w 458"/>
                <a:gd name="T11" fmla="*/ 110 h 457"/>
                <a:gd name="T12" fmla="*/ 130 w 458"/>
                <a:gd name="T13" fmla="*/ 93 h 457"/>
                <a:gd name="T14" fmla="*/ 196 w 458"/>
                <a:gd name="T15" fmla="*/ 431 h 457"/>
                <a:gd name="T16" fmla="*/ 181 w 458"/>
                <a:gd name="T17" fmla="*/ 42 h 457"/>
                <a:gd name="T18" fmla="*/ 198 w 458"/>
                <a:gd name="T19" fmla="*/ 25 h 457"/>
                <a:gd name="T20" fmla="*/ 162 w 458"/>
                <a:gd name="T21" fmla="*/ 397 h 457"/>
                <a:gd name="T22" fmla="*/ 164 w 458"/>
                <a:gd name="T23" fmla="*/ 59 h 457"/>
                <a:gd name="T24" fmla="*/ 179 w 458"/>
                <a:gd name="T25" fmla="*/ 414 h 457"/>
                <a:gd name="T26" fmla="*/ 10 w 458"/>
                <a:gd name="T27" fmla="*/ 245 h 457"/>
                <a:gd name="T28" fmla="*/ 28 w 458"/>
                <a:gd name="T29" fmla="*/ 194 h 457"/>
                <a:gd name="T30" fmla="*/ 225 w 458"/>
                <a:gd name="T31" fmla="*/ 451 h 457"/>
                <a:gd name="T32" fmla="*/ 39 w 458"/>
                <a:gd name="T33" fmla="*/ 266 h 457"/>
                <a:gd name="T34" fmla="*/ 107 w 458"/>
                <a:gd name="T35" fmla="*/ 334 h 457"/>
                <a:gd name="T36" fmla="*/ 1 w 458"/>
                <a:gd name="T37" fmla="*/ 235 h 457"/>
                <a:gd name="T38" fmla="*/ 452 w 458"/>
                <a:gd name="T39" fmla="*/ 216 h 457"/>
                <a:gd name="T40" fmla="*/ 11 w 458"/>
                <a:gd name="T41" fmla="*/ 211 h 457"/>
                <a:gd name="T42" fmla="*/ 77 w 458"/>
                <a:gd name="T43" fmla="*/ 312 h 457"/>
                <a:gd name="T44" fmla="*/ 79 w 458"/>
                <a:gd name="T45" fmla="*/ 143 h 457"/>
                <a:gd name="T46" fmla="*/ 62 w 458"/>
                <a:gd name="T47" fmla="*/ 160 h 457"/>
                <a:gd name="T48" fmla="*/ 43 w 458"/>
                <a:gd name="T49" fmla="*/ 278 h 457"/>
                <a:gd name="T50" fmla="*/ 60 w 458"/>
                <a:gd name="T51" fmla="*/ 295 h 457"/>
                <a:gd name="T52" fmla="*/ 45 w 458"/>
                <a:gd name="T53" fmla="*/ 177 h 457"/>
                <a:gd name="T54" fmla="*/ 405 w 458"/>
                <a:gd name="T55" fmla="*/ 178 h 457"/>
                <a:gd name="T56" fmla="*/ 354 w 458"/>
                <a:gd name="T57" fmla="*/ 127 h 457"/>
                <a:gd name="T58" fmla="*/ 335 w 458"/>
                <a:gd name="T59" fmla="*/ 349 h 457"/>
                <a:gd name="T60" fmla="*/ 371 w 458"/>
                <a:gd name="T61" fmla="*/ 144 h 457"/>
                <a:gd name="T62" fmla="*/ 337 w 458"/>
                <a:gd name="T63" fmla="*/ 110 h 457"/>
                <a:gd name="T64" fmla="*/ 386 w 458"/>
                <a:gd name="T65" fmla="*/ 298 h 457"/>
                <a:gd name="T66" fmla="*/ 352 w 458"/>
                <a:gd name="T67" fmla="*/ 332 h 457"/>
                <a:gd name="T68" fmla="*/ 369 w 458"/>
                <a:gd name="T69" fmla="*/ 315 h 457"/>
                <a:gd name="T70" fmla="*/ 422 w 458"/>
                <a:gd name="T71" fmla="*/ 195 h 457"/>
                <a:gd name="T72" fmla="*/ 437 w 458"/>
                <a:gd name="T73" fmla="*/ 248 h 457"/>
                <a:gd name="T74" fmla="*/ 454 w 458"/>
                <a:gd name="T75" fmla="*/ 219 h 457"/>
                <a:gd name="T76" fmla="*/ 458 w 458"/>
                <a:gd name="T77" fmla="*/ 229 h 457"/>
                <a:gd name="T78" fmla="*/ 392 w 458"/>
                <a:gd name="T79" fmla="*/ 157 h 457"/>
                <a:gd name="T80" fmla="*/ 412 w 458"/>
                <a:gd name="T81" fmla="*/ 273 h 457"/>
                <a:gd name="T82" fmla="*/ 429 w 458"/>
                <a:gd name="T83" fmla="*/ 256 h 457"/>
                <a:gd name="T84" fmla="*/ 257 w 458"/>
                <a:gd name="T85" fmla="*/ 21 h 457"/>
                <a:gd name="T86" fmla="*/ 223 w 458"/>
                <a:gd name="T87" fmla="*/ 8 h 457"/>
                <a:gd name="T88" fmla="*/ 255 w 458"/>
                <a:gd name="T89" fmla="*/ 438 h 457"/>
                <a:gd name="T90" fmla="*/ 329 w 458"/>
                <a:gd name="T91" fmla="*/ 102 h 457"/>
                <a:gd name="T92" fmla="*/ 272 w 458"/>
                <a:gd name="T93" fmla="*/ 421 h 457"/>
                <a:gd name="T94" fmla="*/ 234 w 458"/>
                <a:gd name="T95" fmla="*/ 451 h 457"/>
                <a:gd name="T96" fmla="*/ 235 w 458"/>
                <a:gd name="T97" fmla="*/ 450 h 457"/>
                <a:gd name="T98" fmla="*/ 235 w 458"/>
                <a:gd name="T99" fmla="*/ 8 h 457"/>
                <a:gd name="T100" fmla="*/ 269 w 458"/>
                <a:gd name="T101" fmla="*/ 42 h 457"/>
                <a:gd name="T102" fmla="*/ 318 w 458"/>
                <a:gd name="T103" fmla="*/ 366 h 457"/>
                <a:gd name="T104" fmla="*/ 303 w 458"/>
                <a:gd name="T105" fmla="*/ 76 h 457"/>
                <a:gd name="T106" fmla="*/ 286 w 458"/>
                <a:gd name="T107" fmla="*/ 59 h 457"/>
                <a:gd name="T108" fmla="*/ 285 w 458"/>
                <a:gd name="T109" fmla="*/ 400 h 457"/>
                <a:gd name="T110" fmla="*/ 301 w 458"/>
                <a:gd name="T111" fmla="*/ 383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8" h="457">
                  <a:moveTo>
                    <a:pt x="96" y="126"/>
                  </a:moveTo>
                  <a:cubicBezTo>
                    <a:pt x="100" y="131"/>
                    <a:pt x="100" y="131"/>
                    <a:pt x="100" y="131"/>
                  </a:cubicBezTo>
                  <a:cubicBezTo>
                    <a:pt x="109" y="122"/>
                    <a:pt x="109" y="122"/>
                    <a:pt x="109" y="122"/>
                  </a:cubicBezTo>
                  <a:cubicBezTo>
                    <a:pt x="105" y="118"/>
                    <a:pt x="105" y="118"/>
                    <a:pt x="105" y="118"/>
                  </a:cubicBezTo>
                  <a:lnTo>
                    <a:pt x="96" y="126"/>
                  </a:lnTo>
                  <a:close/>
                  <a:moveTo>
                    <a:pt x="147" y="76"/>
                  </a:moveTo>
                  <a:cubicBezTo>
                    <a:pt x="151" y="80"/>
                    <a:pt x="151" y="80"/>
                    <a:pt x="151" y="80"/>
                  </a:cubicBezTo>
                  <a:cubicBezTo>
                    <a:pt x="160" y="71"/>
                    <a:pt x="160" y="71"/>
                    <a:pt x="160" y="71"/>
                  </a:cubicBezTo>
                  <a:cubicBezTo>
                    <a:pt x="156" y="67"/>
                    <a:pt x="156" y="67"/>
                    <a:pt x="156" y="67"/>
                  </a:cubicBezTo>
                  <a:lnTo>
                    <a:pt x="147" y="76"/>
                  </a:lnTo>
                  <a:close/>
                  <a:moveTo>
                    <a:pt x="145" y="380"/>
                  </a:moveTo>
                  <a:cubicBezTo>
                    <a:pt x="154" y="389"/>
                    <a:pt x="154" y="389"/>
                    <a:pt x="154" y="389"/>
                  </a:cubicBezTo>
                  <a:cubicBezTo>
                    <a:pt x="158" y="385"/>
                    <a:pt x="158" y="385"/>
                    <a:pt x="158" y="385"/>
                  </a:cubicBezTo>
                  <a:cubicBezTo>
                    <a:pt x="150" y="376"/>
                    <a:pt x="150" y="376"/>
                    <a:pt x="150" y="376"/>
                  </a:cubicBezTo>
                  <a:lnTo>
                    <a:pt x="145" y="380"/>
                  </a:lnTo>
                  <a:close/>
                  <a:moveTo>
                    <a:pt x="111" y="346"/>
                  </a:moveTo>
                  <a:cubicBezTo>
                    <a:pt x="120" y="355"/>
                    <a:pt x="120" y="355"/>
                    <a:pt x="120" y="355"/>
                  </a:cubicBezTo>
                  <a:cubicBezTo>
                    <a:pt x="124" y="351"/>
                    <a:pt x="124" y="351"/>
                    <a:pt x="124" y="351"/>
                  </a:cubicBezTo>
                  <a:cubicBezTo>
                    <a:pt x="116" y="342"/>
                    <a:pt x="116" y="342"/>
                    <a:pt x="116" y="342"/>
                  </a:cubicBezTo>
                  <a:lnTo>
                    <a:pt x="111" y="346"/>
                  </a:lnTo>
                  <a:close/>
                  <a:moveTo>
                    <a:pt x="128" y="363"/>
                  </a:moveTo>
                  <a:cubicBezTo>
                    <a:pt x="137" y="372"/>
                    <a:pt x="137" y="372"/>
                    <a:pt x="137" y="372"/>
                  </a:cubicBezTo>
                  <a:cubicBezTo>
                    <a:pt x="141" y="368"/>
                    <a:pt x="141" y="368"/>
                    <a:pt x="141" y="368"/>
                  </a:cubicBezTo>
                  <a:cubicBezTo>
                    <a:pt x="133" y="359"/>
                    <a:pt x="133" y="359"/>
                    <a:pt x="133" y="359"/>
                  </a:cubicBezTo>
                  <a:lnTo>
                    <a:pt x="128" y="363"/>
                  </a:lnTo>
                  <a:close/>
                  <a:moveTo>
                    <a:pt x="113" y="110"/>
                  </a:moveTo>
                  <a:cubicBezTo>
                    <a:pt x="117" y="114"/>
                    <a:pt x="117" y="114"/>
                    <a:pt x="117" y="114"/>
                  </a:cubicBezTo>
                  <a:cubicBezTo>
                    <a:pt x="126" y="105"/>
                    <a:pt x="126" y="105"/>
                    <a:pt x="126" y="105"/>
                  </a:cubicBezTo>
                  <a:cubicBezTo>
                    <a:pt x="122" y="101"/>
                    <a:pt x="122" y="101"/>
                    <a:pt x="122" y="101"/>
                  </a:cubicBezTo>
                  <a:lnTo>
                    <a:pt x="113" y="110"/>
                  </a:lnTo>
                  <a:close/>
                  <a:moveTo>
                    <a:pt x="130" y="93"/>
                  </a:moveTo>
                  <a:cubicBezTo>
                    <a:pt x="134" y="97"/>
                    <a:pt x="134" y="97"/>
                    <a:pt x="134" y="97"/>
                  </a:cubicBezTo>
                  <a:cubicBezTo>
                    <a:pt x="143" y="88"/>
                    <a:pt x="143" y="88"/>
                    <a:pt x="143" y="88"/>
                  </a:cubicBezTo>
                  <a:cubicBezTo>
                    <a:pt x="139" y="84"/>
                    <a:pt x="139" y="84"/>
                    <a:pt x="139" y="84"/>
                  </a:cubicBezTo>
                  <a:lnTo>
                    <a:pt x="130" y="93"/>
                  </a:lnTo>
                  <a:close/>
                  <a:moveTo>
                    <a:pt x="196" y="431"/>
                  </a:moveTo>
                  <a:cubicBezTo>
                    <a:pt x="205" y="440"/>
                    <a:pt x="205" y="440"/>
                    <a:pt x="205" y="440"/>
                  </a:cubicBezTo>
                  <a:cubicBezTo>
                    <a:pt x="209" y="435"/>
                    <a:pt x="209" y="435"/>
                    <a:pt x="209" y="435"/>
                  </a:cubicBezTo>
                  <a:cubicBezTo>
                    <a:pt x="200" y="427"/>
                    <a:pt x="200" y="427"/>
                    <a:pt x="200" y="427"/>
                  </a:cubicBezTo>
                  <a:lnTo>
                    <a:pt x="196" y="431"/>
                  </a:lnTo>
                  <a:close/>
                  <a:moveTo>
                    <a:pt x="181" y="42"/>
                  </a:moveTo>
                  <a:cubicBezTo>
                    <a:pt x="185" y="46"/>
                    <a:pt x="185" y="46"/>
                    <a:pt x="185" y="46"/>
                  </a:cubicBezTo>
                  <a:cubicBezTo>
                    <a:pt x="194" y="37"/>
                    <a:pt x="194" y="37"/>
                    <a:pt x="194" y="37"/>
                  </a:cubicBezTo>
                  <a:cubicBezTo>
                    <a:pt x="190" y="33"/>
                    <a:pt x="190" y="33"/>
                    <a:pt x="190" y="33"/>
                  </a:cubicBezTo>
                  <a:lnTo>
                    <a:pt x="181" y="42"/>
                  </a:lnTo>
                  <a:close/>
                  <a:moveTo>
                    <a:pt x="198" y="25"/>
                  </a:moveTo>
                  <a:cubicBezTo>
                    <a:pt x="202" y="29"/>
                    <a:pt x="202" y="29"/>
                    <a:pt x="202" y="29"/>
                  </a:cubicBezTo>
                  <a:cubicBezTo>
                    <a:pt x="211" y="20"/>
                    <a:pt x="211" y="20"/>
                    <a:pt x="211" y="20"/>
                  </a:cubicBezTo>
                  <a:cubicBezTo>
                    <a:pt x="206" y="16"/>
                    <a:pt x="206" y="16"/>
                    <a:pt x="206" y="16"/>
                  </a:cubicBezTo>
                  <a:lnTo>
                    <a:pt x="198" y="25"/>
                  </a:lnTo>
                  <a:close/>
                  <a:moveTo>
                    <a:pt x="162" y="397"/>
                  </a:moveTo>
                  <a:cubicBezTo>
                    <a:pt x="171" y="406"/>
                    <a:pt x="171" y="406"/>
                    <a:pt x="171" y="406"/>
                  </a:cubicBezTo>
                  <a:cubicBezTo>
                    <a:pt x="175" y="401"/>
                    <a:pt x="175" y="401"/>
                    <a:pt x="175" y="401"/>
                  </a:cubicBezTo>
                  <a:cubicBezTo>
                    <a:pt x="166" y="393"/>
                    <a:pt x="166" y="393"/>
                    <a:pt x="166" y="393"/>
                  </a:cubicBezTo>
                  <a:lnTo>
                    <a:pt x="162" y="397"/>
                  </a:lnTo>
                  <a:close/>
                  <a:moveTo>
                    <a:pt x="164" y="59"/>
                  </a:moveTo>
                  <a:cubicBezTo>
                    <a:pt x="168" y="63"/>
                    <a:pt x="168" y="63"/>
                    <a:pt x="168" y="63"/>
                  </a:cubicBezTo>
                  <a:cubicBezTo>
                    <a:pt x="177" y="54"/>
                    <a:pt x="177" y="54"/>
                    <a:pt x="177" y="54"/>
                  </a:cubicBezTo>
                  <a:cubicBezTo>
                    <a:pt x="173" y="50"/>
                    <a:pt x="173" y="50"/>
                    <a:pt x="173" y="50"/>
                  </a:cubicBezTo>
                  <a:lnTo>
                    <a:pt x="164" y="59"/>
                  </a:lnTo>
                  <a:close/>
                  <a:moveTo>
                    <a:pt x="179" y="414"/>
                  </a:moveTo>
                  <a:cubicBezTo>
                    <a:pt x="188" y="423"/>
                    <a:pt x="188" y="423"/>
                    <a:pt x="188" y="423"/>
                  </a:cubicBezTo>
                  <a:cubicBezTo>
                    <a:pt x="192" y="418"/>
                    <a:pt x="192" y="418"/>
                    <a:pt x="192" y="418"/>
                  </a:cubicBezTo>
                  <a:cubicBezTo>
                    <a:pt x="183" y="410"/>
                    <a:pt x="183" y="410"/>
                    <a:pt x="183" y="410"/>
                  </a:cubicBezTo>
                  <a:lnTo>
                    <a:pt x="179" y="414"/>
                  </a:lnTo>
                  <a:close/>
                  <a:moveTo>
                    <a:pt x="10" y="245"/>
                  </a:moveTo>
                  <a:cubicBezTo>
                    <a:pt x="18" y="253"/>
                    <a:pt x="18" y="253"/>
                    <a:pt x="18" y="253"/>
                  </a:cubicBezTo>
                  <a:cubicBezTo>
                    <a:pt x="22" y="249"/>
                    <a:pt x="22" y="249"/>
                    <a:pt x="22" y="249"/>
                  </a:cubicBezTo>
                  <a:cubicBezTo>
                    <a:pt x="14" y="240"/>
                    <a:pt x="14" y="240"/>
                    <a:pt x="14" y="240"/>
                  </a:cubicBezTo>
                  <a:lnTo>
                    <a:pt x="10" y="245"/>
                  </a:lnTo>
                  <a:close/>
                  <a:moveTo>
                    <a:pt x="28" y="194"/>
                  </a:moveTo>
                  <a:cubicBezTo>
                    <a:pt x="33" y="199"/>
                    <a:pt x="33" y="199"/>
                    <a:pt x="33" y="199"/>
                  </a:cubicBezTo>
                  <a:cubicBezTo>
                    <a:pt x="41" y="190"/>
                    <a:pt x="41" y="190"/>
                    <a:pt x="41" y="190"/>
                  </a:cubicBezTo>
                  <a:cubicBezTo>
                    <a:pt x="37" y="186"/>
                    <a:pt x="37" y="186"/>
                    <a:pt x="37" y="186"/>
                  </a:cubicBezTo>
                  <a:lnTo>
                    <a:pt x="28" y="194"/>
                  </a:lnTo>
                  <a:close/>
                  <a:moveTo>
                    <a:pt x="217" y="444"/>
                  </a:moveTo>
                  <a:cubicBezTo>
                    <a:pt x="213" y="448"/>
                    <a:pt x="213" y="448"/>
                    <a:pt x="213" y="448"/>
                  </a:cubicBezTo>
                  <a:cubicBezTo>
                    <a:pt x="219" y="454"/>
                    <a:pt x="219" y="454"/>
                    <a:pt x="219" y="454"/>
                  </a:cubicBezTo>
                  <a:cubicBezTo>
                    <a:pt x="220" y="455"/>
                    <a:pt x="221" y="456"/>
                    <a:pt x="223" y="457"/>
                  </a:cubicBezTo>
                  <a:cubicBezTo>
                    <a:pt x="225" y="451"/>
                    <a:pt x="225" y="451"/>
                    <a:pt x="225" y="451"/>
                  </a:cubicBezTo>
                  <a:cubicBezTo>
                    <a:pt x="225" y="451"/>
                    <a:pt x="224" y="450"/>
                    <a:pt x="223" y="450"/>
                  </a:cubicBezTo>
                  <a:lnTo>
                    <a:pt x="217" y="444"/>
                  </a:lnTo>
                  <a:close/>
                  <a:moveTo>
                    <a:pt x="26" y="261"/>
                  </a:moveTo>
                  <a:cubicBezTo>
                    <a:pt x="35" y="270"/>
                    <a:pt x="35" y="270"/>
                    <a:pt x="35" y="270"/>
                  </a:cubicBezTo>
                  <a:cubicBezTo>
                    <a:pt x="39" y="266"/>
                    <a:pt x="39" y="266"/>
                    <a:pt x="39" y="266"/>
                  </a:cubicBezTo>
                  <a:cubicBezTo>
                    <a:pt x="31" y="257"/>
                    <a:pt x="31" y="257"/>
                    <a:pt x="31" y="257"/>
                  </a:cubicBezTo>
                  <a:lnTo>
                    <a:pt x="26" y="261"/>
                  </a:lnTo>
                  <a:close/>
                  <a:moveTo>
                    <a:pt x="94" y="329"/>
                  </a:moveTo>
                  <a:cubicBezTo>
                    <a:pt x="103" y="338"/>
                    <a:pt x="103" y="338"/>
                    <a:pt x="103" y="338"/>
                  </a:cubicBezTo>
                  <a:cubicBezTo>
                    <a:pt x="107" y="334"/>
                    <a:pt x="107" y="334"/>
                    <a:pt x="107" y="334"/>
                  </a:cubicBezTo>
                  <a:cubicBezTo>
                    <a:pt x="99" y="325"/>
                    <a:pt x="99" y="325"/>
                    <a:pt x="99" y="325"/>
                  </a:cubicBezTo>
                  <a:lnTo>
                    <a:pt x="94" y="329"/>
                  </a:lnTo>
                  <a:close/>
                  <a:moveTo>
                    <a:pt x="3" y="220"/>
                  </a:moveTo>
                  <a:cubicBezTo>
                    <a:pt x="1" y="223"/>
                    <a:pt x="0" y="226"/>
                    <a:pt x="0" y="229"/>
                  </a:cubicBezTo>
                  <a:cubicBezTo>
                    <a:pt x="0" y="231"/>
                    <a:pt x="0" y="233"/>
                    <a:pt x="1" y="235"/>
                  </a:cubicBezTo>
                  <a:cubicBezTo>
                    <a:pt x="7" y="232"/>
                    <a:pt x="7" y="232"/>
                    <a:pt x="7" y="232"/>
                  </a:cubicBezTo>
                  <a:cubicBezTo>
                    <a:pt x="6" y="231"/>
                    <a:pt x="6" y="230"/>
                    <a:pt x="6" y="229"/>
                  </a:cubicBezTo>
                  <a:cubicBezTo>
                    <a:pt x="6" y="227"/>
                    <a:pt x="6" y="225"/>
                    <a:pt x="7" y="224"/>
                  </a:cubicBezTo>
                  <a:lnTo>
                    <a:pt x="3" y="220"/>
                  </a:lnTo>
                  <a:close/>
                  <a:moveTo>
                    <a:pt x="452" y="216"/>
                  </a:moveTo>
                  <a:cubicBezTo>
                    <a:pt x="443" y="208"/>
                    <a:pt x="443" y="208"/>
                    <a:pt x="443" y="208"/>
                  </a:cubicBezTo>
                  <a:cubicBezTo>
                    <a:pt x="439" y="212"/>
                    <a:pt x="439" y="212"/>
                    <a:pt x="439" y="212"/>
                  </a:cubicBezTo>
                  <a:cubicBezTo>
                    <a:pt x="448" y="220"/>
                    <a:pt x="448" y="220"/>
                    <a:pt x="448" y="220"/>
                  </a:cubicBezTo>
                  <a:lnTo>
                    <a:pt x="452" y="216"/>
                  </a:lnTo>
                  <a:close/>
                  <a:moveTo>
                    <a:pt x="11" y="211"/>
                  </a:moveTo>
                  <a:cubicBezTo>
                    <a:pt x="16" y="216"/>
                    <a:pt x="16" y="216"/>
                    <a:pt x="16" y="216"/>
                  </a:cubicBezTo>
                  <a:cubicBezTo>
                    <a:pt x="24" y="207"/>
                    <a:pt x="24" y="207"/>
                    <a:pt x="24" y="207"/>
                  </a:cubicBezTo>
                  <a:cubicBezTo>
                    <a:pt x="20" y="203"/>
                    <a:pt x="20" y="203"/>
                    <a:pt x="20" y="203"/>
                  </a:cubicBezTo>
                  <a:lnTo>
                    <a:pt x="11" y="211"/>
                  </a:lnTo>
                  <a:close/>
                  <a:moveTo>
                    <a:pt x="77" y="312"/>
                  </a:moveTo>
                  <a:cubicBezTo>
                    <a:pt x="86" y="321"/>
                    <a:pt x="86" y="321"/>
                    <a:pt x="86" y="321"/>
                  </a:cubicBezTo>
                  <a:cubicBezTo>
                    <a:pt x="90" y="317"/>
                    <a:pt x="90" y="317"/>
                    <a:pt x="90" y="317"/>
                  </a:cubicBezTo>
                  <a:cubicBezTo>
                    <a:pt x="82" y="308"/>
                    <a:pt x="82" y="308"/>
                    <a:pt x="82" y="308"/>
                  </a:cubicBezTo>
                  <a:lnTo>
                    <a:pt x="77" y="312"/>
                  </a:lnTo>
                  <a:close/>
                  <a:moveTo>
                    <a:pt x="79" y="143"/>
                  </a:moveTo>
                  <a:cubicBezTo>
                    <a:pt x="83" y="148"/>
                    <a:pt x="83" y="148"/>
                    <a:pt x="83" y="148"/>
                  </a:cubicBezTo>
                  <a:cubicBezTo>
                    <a:pt x="92" y="139"/>
                    <a:pt x="92" y="139"/>
                    <a:pt x="92" y="139"/>
                  </a:cubicBezTo>
                  <a:cubicBezTo>
                    <a:pt x="88" y="135"/>
                    <a:pt x="88" y="135"/>
                    <a:pt x="88" y="135"/>
                  </a:cubicBezTo>
                  <a:lnTo>
                    <a:pt x="79" y="143"/>
                  </a:lnTo>
                  <a:close/>
                  <a:moveTo>
                    <a:pt x="62" y="160"/>
                  </a:moveTo>
                  <a:cubicBezTo>
                    <a:pt x="66" y="165"/>
                    <a:pt x="66" y="165"/>
                    <a:pt x="66" y="165"/>
                  </a:cubicBezTo>
                  <a:cubicBezTo>
                    <a:pt x="75" y="156"/>
                    <a:pt x="75" y="156"/>
                    <a:pt x="75" y="156"/>
                  </a:cubicBezTo>
                  <a:cubicBezTo>
                    <a:pt x="71" y="152"/>
                    <a:pt x="71" y="152"/>
                    <a:pt x="71" y="152"/>
                  </a:cubicBezTo>
                  <a:lnTo>
                    <a:pt x="62" y="160"/>
                  </a:lnTo>
                  <a:close/>
                  <a:moveTo>
                    <a:pt x="43" y="278"/>
                  </a:moveTo>
                  <a:cubicBezTo>
                    <a:pt x="52" y="287"/>
                    <a:pt x="52" y="287"/>
                    <a:pt x="52" y="287"/>
                  </a:cubicBezTo>
                  <a:cubicBezTo>
                    <a:pt x="56" y="283"/>
                    <a:pt x="56" y="283"/>
                    <a:pt x="56" y="283"/>
                  </a:cubicBezTo>
                  <a:cubicBezTo>
                    <a:pt x="48" y="274"/>
                    <a:pt x="48" y="274"/>
                    <a:pt x="48" y="274"/>
                  </a:cubicBezTo>
                  <a:lnTo>
                    <a:pt x="43" y="278"/>
                  </a:lnTo>
                  <a:close/>
                  <a:moveTo>
                    <a:pt x="60" y="295"/>
                  </a:moveTo>
                  <a:cubicBezTo>
                    <a:pt x="69" y="304"/>
                    <a:pt x="69" y="304"/>
                    <a:pt x="69" y="304"/>
                  </a:cubicBezTo>
                  <a:cubicBezTo>
                    <a:pt x="73" y="300"/>
                    <a:pt x="73" y="300"/>
                    <a:pt x="73" y="300"/>
                  </a:cubicBezTo>
                  <a:cubicBezTo>
                    <a:pt x="65" y="291"/>
                    <a:pt x="65" y="291"/>
                    <a:pt x="65" y="291"/>
                  </a:cubicBezTo>
                  <a:lnTo>
                    <a:pt x="60" y="295"/>
                  </a:lnTo>
                  <a:close/>
                  <a:moveTo>
                    <a:pt x="45" y="177"/>
                  </a:moveTo>
                  <a:cubicBezTo>
                    <a:pt x="49" y="182"/>
                    <a:pt x="49" y="182"/>
                    <a:pt x="49" y="182"/>
                  </a:cubicBezTo>
                  <a:cubicBezTo>
                    <a:pt x="58" y="173"/>
                    <a:pt x="58" y="173"/>
                    <a:pt x="58" y="173"/>
                  </a:cubicBezTo>
                  <a:cubicBezTo>
                    <a:pt x="54" y="169"/>
                    <a:pt x="54" y="169"/>
                    <a:pt x="54" y="169"/>
                  </a:cubicBezTo>
                  <a:lnTo>
                    <a:pt x="45" y="177"/>
                  </a:lnTo>
                  <a:close/>
                  <a:moveTo>
                    <a:pt x="405" y="178"/>
                  </a:moveTo>
                  <a:cubicBezTo>
                    <a:pt x="414" y="186"/>
                    <a:pt x="414" y="186"/>
                    <a:pt x="414" y="186"/>
                  </a:cubicBezTo>
                  <a:cubicBezTo>
                    <a:pt x="418" y="182"/>
                    <a:pt x="418" y="182"/>
                    <a:pt x="418" y="182"/>
                  </a:cubicBezTo>
                  <a:cubicBezTo>
                    <a:pt x="409" y="174"/>
                    <a:pt x="409" y="174"/>
                    <a:pt x="409" y="174"/>
                  </a:cubicBezTo>
                  <a:lnTo>
                    <a:pt x="405" y="178"/>
                  </a:lnTo>
                  <a:close/>
                  <a:moveTo>
                    <a:pt x="354" y="127"/>
                  </a:moveTo>
                  <a:cubicBezTo>
                    <a:pt x="363" y="136"/>
                    <a:pt x="363" y="136"/>
                    <a:pt x="363" y="136"/>
                  </a:cubicBezTo>
                  <a:cubicBezTo>
                    <a:pt x="367" y="131"/>
                    <a:pt x="367" y="131"/>
                    <a:pt x="367" y="131"/>
                  </a:cubicBezTo>
                  <a:cubicBezTo>
                    <a:pt x="358" y="123"/>
                    <a:pt x="358" y="123"/>
                    <a:pt x="358" y="123"/>
                  </a:cubicBezTo>
                  <a:lnTo>
                    <a:pt x="354" y="127"/>
                  </a:lnTo>
                  <a:close/>
                  <a:moveTo>
                    <a:pt x="335" y="349"/>
                  </a:moveTo>
                  <a:cubicBezTo>
                    <a:pt x="340" y="354"/>
                    <a:pt x="340" y="354"/>
                    <a:pt x="340" y="354"/>
                  </a:cubicBezTo>
                  <a:cubicBezTo>
                    <a:pt x="348" y="345"/>
                    <a:pt x="348" y="345"/>
                    <a:pt x="348" y="345"/>
                  </a:cubicBezTo>
                  <a:cubicBezTo>
                    <a:pt x="344" y="341"/>
                    <a:pt x="344" y="341"/>
                    <a:pt x="344" y="341"/>
                  </a:cubicBezTo>
                  <a:lnTo>
                    <a:pt x="335" y="349"/>
                  </a:lnTo>
                  <a:close/>
                  <a:moveTo>
                    <a:pt x="371" y="144"/>
                  </a:moveTo>
                  <a:cubicBezTo>
                    <a:pt x="380" y="153"/>
                    <a:pt x="380" y="153"/>
                    <a:pt x="380" y="153"/>
                  </a:cubicBezTo>
                  <a:cubicBezTo>
                    <a:pt x="384" y="148"/>
                    <a:pt x="384" y="148"/>
                    <a:pt x="384" y="148"/>
                  </a:cubicBezTo>
                  <a:cubicBezTo>
                    <a:pt x="375" y="140"/>
                    <a:pt x="375" y="140"/>
                    <a:pt x="375" y="140"/>
                  </a:cubicBezTo>
                  <a:lnTo>
                    <a:pt x="371" y="144"/>
                  </a:lnTo>
                  <a:close/>
                  <a:moveTo>
                    <a:pt x="337" y="110"/>
                  </a:moveTo>
                  <a:cubicBezTo>
                    <a:pt x="346" y="119"/>
                    <a:pt x="346" y="119"/>
                    <a:pt x="346" y="119"/>
                  </a:cubicBezTo>
                  <a:cubicBezTo>
                    <a:pt x="350" y="114"/>
                    <a:pt x="350" y="114"/>
                    <a:pt x="350" y="114"/>
                  </a:cubicBezTo>
                  <a:cubicBezTo>
                    <a:pt x="341" y="106"/>
                    <a:pt x="341" y="106"/>
                    <a:pt x="341" y="106"/>
                  </a:cubicBezTo>
                  <a:lnTo>
                    <a:pt x="337" y="110"/>
                  </a:lnTo>
                  <a:close/>
                  <a:moveTo>
                    <a:pt x="386" y="298"/>
                  </a:moveTo>
                  <a:cubicBezTo>
                    <a:pt x="391" y="303"/>
                    <a:pt x="391" y="303"/>
                    <a:pt x="391" y="303"/>
                  </a:cubicBezTo>
                  <a:cubicBezTo>
                    <a:pt x="399" y="294"/>
                    <a:pt x="399" y="294"/>
                    <a:pt x="399" y="294"/>
                  </a:cubicBezTo>
                  <a:cubicBezTo>
                    <a:pt x="395" y="290"/>
                    <a:pt x="395" y="290"/>
                    <a:pt x="395" y="290"/>
                  </a:cubicBezTo>
                  <a:lnTo>
                    <a:pt x="386" y="298"/>
                  </a:lnTo>
                  <a:close/>
                  <a:moveTo>
                    <a:pt x="352" y="332"/>
                  </a:moveTo>
                  <a:cubicBezTo>
                    <a:pt x="357" y="337"/>
                    <a:pt x="357" y="337"/>
                    <a:pt x="357" y="337"/>
                  </a:cubicBezTo>
                  <a:cubicBezTo>
                    <a:pt x="365" y="328"/>
                    <a:pt x="365" y="328"/>
                    <a:pt x="365" y="328"/>
                  </a:cubicBezTo>
                  <a:cubicBezTo>
                    <a:pt x="361" y="324"/>
                    <a:pt x="361" y="324"/>
                    <a:pt x="361" y="324"/>
                  </a:cubicBezTo>
                  <a:lnTo>
                    <a:pt x="352" y="332"/>
                  </a:lnTo>
                  <a:close/>
                  <a:moveTo>
                    <a:pt x="369" y="315"/>
                  </a:moveTo>
                  <a:cubicBezTo>
                    <a:pt x="374" y="320"/>
                    <a:pt x="374" y="320"/>
                    <a:pt x="374" y="320"/>
                  </a:cubicBezTo>
                  <a:cubicBezTo>
                    <a:pt x="382" y="311"/>
                    <a:pt x="382" y="311"/>
                    <a:pt x="382" y="311"/>
                  </a:cubicBezTo>
                  <a:cubicBezTo>
                    <a:pt x="378" y="307"/>
                    <a:pt x="378" y="307"/>
                    <a:pt x="378" y="307"/>
                  </a:cubicBezTo>
                  <a:lnTo>
                    <a:pt x="369" y="315"/>
                  </a:lnTo>
                  <a:close/>
                  <a:moveTo>
                    <a:pt x="422" y="195"/>
                  </a:moveTo>
                  <a:cubicBezTo>
                    <a:pt x="431" y="203"/>
                    <a:pt x="431" y="203"/>
                    <a:pt x="431" y="203"/>
                  </a:cubicBezTo>
                  <a:cubicBezTo>
                    <a:pt x="435" y="199"/>
                    <a:pt x="435" y="199"/>
                    <a:pt x="435" y="199"/>
                  </a:cubicBezTo>
                  <a:cubicBezTo>
                    <a:pt x="426" y="191"/>
                    <a:pt x="426" y="191"/>
                    <a:pt x="426" y="191"/>
                  </a:cubicBezTo>
                  <a:lnTo>
                    <a:pt x="422" y="195"/>
                  </a:lnTo>
                  <a:close/>
                  <a:moveTo>
                    <a:pt x="437" y="248"/>
                  </a:moveTo>
                  <a:cubicBezTo>
                    <a:pt x="442" y="252"/>
                    <a:pt x="442" y="252"/>
                    <a:pt x="442" y="252"/>
                  </a:cubicBezTo>
                  <a:cubicBezTo>
                    <a:pt x="450" y="243"/>
                    <a:pt x="450" y="243"/>
                    <a:pt x="450" y="243"/>
                  </a:cubicBezTo>
                  <a:cubicBezTo>
                    <a:pt x="446" y="239"/>
                    <a:pt x="446" y="239"/>
                    <a:pt x="446" y="239"/>
                  </a:cubicBezTo>
                  <a:lnTo>
                    <a:pt x="437" y="248"/>
                  </a:lnTo>
                  <a:close/>
                  <a:moveTo>
                    <a:pt x="454" y="219"/>
                  </a:moveTo>
                  <a:cubicBezTo>
                    <a:pt x="450" y="223"/>
                    <a:pt x="450" y="223"/>
                    <a:pt x="450" y="223"/>
                  </a:cubicBezTo>
                  <a:cubicBezTo>
                    <a:pt x="452" y="224"/>
                    <a:pt x="452" y="227"/>
                    <a:pt x="452" y="229"/>
                  </a:cubicBezTo>
                  <a:cubicBezTo>
                    <a:pt x="452" y="230"/>
                    <a:pt x="452" y="230"/>
                    <a:pt x="452" y="231"/>
                  </a:cubicBezTo>
                  <a:cubicBezTo>
                    <a:pt x="458" y="233"/>
                    <a:pt x="458" y="233"/>
                    <a:pt x="458" y="233"/>
                  </a:cubicBezTo>
                  <a:cubicBezTo>
                    <a:pt x="458" y="231"/>
                    <a:pt x="458" y="230"/>
                    <a:pt x="458" y="229"/>
                  </a:cubicBezTo>
                  <a:cubicBezTo>
                    <a:pt x="458" y="225"/>
                    <a:pt x="457" y="221"/>
                    <a:pt x="454" y="219"/>
                  </a:cubicBezTo>
                  <a:close/>
                  <a:moveTo>
                    <a:pt x="388" y="161"/>
                  </a:moveTo>
                  <a:cubicBezTo>
                    <a:pt x="397" y="169"/>
                    <a:pt x="397" y="169"/>
                    <a:pt x="397" y="169"/>
                  </a:cubicBezTo>
                  <a:cubicBezTo>
                    <a:pt x="401" y="165"/>
                    <a:pt x="401" y="165"/>
                    <a:pt x="401" y="165"/>
                  </a:cubicBezTo>
                  <a:cubicBezTo>
                    <a:pt x="392" y="157"/>
                    <a:pt x="392" y="157"/>
                    <a:pt x="392" y="157"/>
                  </a:cubicBezTo>
                  <a:lnTo>
                    <a:pt x="388" y="161"/>
                  </a:lnTo>
                  <a:close/>
                  <a:moveTo>
                    <a:pt x="403" y="281"/>
                  </a:moveTo>
                  <a:cubicBezTo>
                    <a:pt x="408" y="286"/>
                    <a:pt x="408" y="286"/>
                    <a:pt x="408" y="286"/>
                  </a:cubicBezTo>
                  <a:cubicBezTo>
                    <a:pt x="416" y="277"/>
                    <a:pt x="416" y="277"/>
                    <a:pt x="416" y="277"/>
                  </a:cubicBezTo>
                  <a:cubicBezTo>
                    <a:pt x="412" y="273"/>
                    <a:pt x="412" y="273"/>
                    <a:pt x="412" y="273"/>
                  </a:cubicBezTo>
                  <a:lnTo>
                    <a:pt x="403" y="281"/>
                  </a:lnTo>
                  <a:close/>
                  <a:moveTo>
                    <a:pt x="420" y="264"/>
                  </a:moveTo>
                  <a:cubicBezTo>
                    <a:pt x="425" y="269"/>
                    <a:pt x="425" y="269"/>
                    <a:pt x="425" y="269"/>
                  </a:cubicBezTo>
                  <a:cubicBezTo>
                    <a:pt x="433" y="260"/>
                    <a:pt x="433" y="260"/>
                    <a:pt x="433" y="260"/>
                  </a:cubicBezTo>
                  <a:cubicBezTo>
                    <a:pt x="429" y="256"/>
                    <a:pt x="429" y="256"/>
                    <a:pt x="429" y="256"/>
                  </a:cubicBezTo>
                  <a:lnTo>
                    <a:pt x="420" y="264"/>
                  </a:lnTo>
                  <a:close/>
                  <a:moveTo>
                    <a:pt x="252" y="25"/>
                  </a:moveTo>
                  <a:cubicBezTo>
                    <a:pt x="261" y="34"/>
                    <a:pt x="261" y="34"/>
                    <a:pt x="261" y="34"/>
                  </a:cubicBezTo>
                  <a:cubicBezTo>
                    <a:pt x="265" y="29"/>
                    <a:pt x="265" y="29"/>
                    <a:pt x="265" y="29"/>
                  </a:cubicBezTo>
                  <a:cubicBezTo>
                    <a:pt x="257" y="21"/>
                    <a:pt x="257" y="21"/>
                    <a:pt x="257" y="21"/>
                  </a:cubicBezTo>
                  <a:lnTo>
                    <a:pt x="252" y="25"/>
                  </a:lnTo>
                  <a:close/>
                  <a:moveTo>
                    <a:pt x="219" y="4"/>
                  </a:moveTo>
                  <a:cubicBezTo>
                    <a:pt x="215" y="8"/>
                    <a:pt x="215" y="8"/>
                    <a:pt x="215" y="8"/>
                  </a:cubicBezTo>
                  <a:cubicBezTo>
                    <a:pt x="219" y="12"/>
                    <a:pt x="219" y="12"/>
                    <a:pt x="219" y="12"/>
                  </a:cubicBezTo>
                  <a:cubicBezTo>
                    <a:pt x="223" y="8"/>
                    <a:pt x="223" y="8"/>
                    <a:pt x="223" y="8"/>
                  </a:cubicBezTo>
                  <a:cubicBezTo>
                    <a:pt x="224" y="7"/>
                    <a:pt x="226" y="6"/>
                    <a:pt x="227" y="6"/>
                  </a:cubicBezTo>
                  <a:cubicBezTo>
                    <a:pt x="226" y="0"/>
                    <a:pt x="226" y="0"/>
                    <a:pt x="226" y="0"/>
                  </a:cubicBezTo>
                  <a:cubicBezTo>
                    <a:pt x="223" y="0"/>
                    <a:pt x="221" y="2"/>
                    <a:pt x="219" y="4"/>
                  </a:cubicBezTo>
                  <a:close/>
                  <a:moveTo>
                    <a:pt x="251" y="434"/>
                  </a:moveTo>
                  <a:cubicBezTo>
                    <a:pt x="255" y="438"/>
                    <a:pt x="255" y="438"/>
                    <a:pt x="255" y="438"/>
                  </a:cubicBezTo>
                  <a:cubicBezTo>
                    <a:pt x="263" y="430"/>
                    <a:pt x="263" y="430"/>
                    <a:pt x="263" y="430"/>
                  </a:cubicBezTo>
                  <a:cubicBezTo>
                    <a:pt x="259" y="426"/>
                    <a:pt x="259" y="426"/>
                    <a:pt x="259" y="426"/>
                  </a:cubicBezTo>
                  <a:lnTo>
                    <a:pt x="251" y="434"/>
                  </a:lnTo>
                  <a:close/>
                  <a:moveTo>
                    <a:pt x="320" y="93"/>
                  </a:moveTo>
                  <a:cubicBezTo>
                    <a:pt x="329" y="102"/>
                    <a:pt x="329" y="102"/>
                    <a:pt x="329" y="102"/>
                  </a:cubicBezTo>
                  <a:cubicBezTo>
                    <a:pt x="333" y="97"/>
                    <a:pt x="333" y="97"/>
                    <a:pt x="333" y="97"/>
                  </a:cubicBezTo>
                  <a:cubicBezTo>
                    <a:pt x="325" y="89"/>
                    <a:pt x="325" y="89"/>
                    <a:pt x="325" y="89"/>
                  </a:cubicBezTo>
                  <a:lnTo>
                    <a:pt x="320" y="93"/>
                  </a:lnTo>
                  <a:close/>
                  <a:moveTo>
                    <a:pt x="268" y="417"/>
                  </a:moveTo>
                  <a:cubicBezTo>
                    <a:pt x="272" y="421"/>
                    <a:pt x="272" y="421"/>
                    <a:pt x="272" y="421"/>
                  </a:cubicBezTo>
                  <a:cubicBezTo>
                    <a:pt x="280" y="413"/>
                    <a:pt x="280" y="413"/>
                    <a:pt x="280" y="413"/>
                  </a:cubicBezTo>
                  <a:cubicBezTo>
                    <a:pt x="276" y="409"/>
                    <a:pt x="276" y="409"/>
                    <a:pt x="276" y="409"/>
                  </a:cubicBezTo>
                  <a:lnTo>
                    <a:pt x="268" y="417"/>
                  </a:lnTo>
                  <a:close/>
                  <a:moveTo>
                    <a:pt x="235" y="450"/>
                  </a:moveTo>
                  <a:cubicBezTo>
                    <a:pt x="235" y="450"/>
                    <a:pt x="234" y="450"/>
                    <a:pt x="234" y="451"/>
                  </a:cubicBezTo>
                  <a:cubicBezTo>
                    <a:pt x="237" y="456"/>
                    <a:pt x="237" y="456"/>
                    <a:pt x="237" y="456"/>
                  </a:cubicBezTo>
                  <a:cubicBezTo>
                    <a:pt x="238" y="455"/>
                    <a:pt x="239" y="455"/>
                    <a:pt x="239" y="454"/>
                  </a:cubicBezTo>
                  <a:cubicBezTo>
                    <a:pt x="246" y="447"/>
                    <a:pt x="246" y="447"/>
                    <a:pt x="246" y="447"/>
                  </a:cubicBezTo>
                  <a:cubicBezTo>
                    <a:pt x="242" y="443"/>
                    <a:pt x="242" y="443"/>
                    <a:pt x="242" y="443"/>
                  </a:cubicBezTo>
                  <a:lnTo>
                    <a:pt x="235" y="450"/>
                  </a:lnTo>
                  <a:close/>
                  <a:moveTo>
                    <a:pt x="235" y="8"/>
                  </a:moveTo>
                  <a:cubicBezTo>
                    <a:pt x="244" y="17"/>
                    <a:pt x="244" y="17"/>
                    <a:pt x="244" y="17"/>
                  </a:cubicBezTo>
                  <a:cubicBezTo>
                    <a:pt x="248" y="13"/>
                    <a:pt x="248" y="13"/>
                    <a:pt x="248" y="13"/>
                  </a:cubicBezTo>
                  <a:cubicBezTo>
                    <a:pt x="240" y="4"/>
                    <a:pt x="240" y="4"/>
                    <a:pt x="240" y="4"/>
                  </a:cubicBezTo>
                  <a:lnTo>
                    <a:pt x="235" y="8"/>
                  </a:lnTo>
                  <a:close/>
                  <a:moveTo>
                    <a:pt x="269" y="42"/>
                  </a:moveTo>
                  <a:cubicBezTo>
                    <a:pt x="278" y="51"/>
                    <a:pt x="278" y="51"/>
                    <a:pt x="278" y="51"/>
                  </a:cubicBezTo>
                  <a:cubicBezTo>
                    <a:pt x="282" y="46"/>
                    <a:pt x="282" y="46"/>
                    <a:pt x="282" y="46"/>
                  </a:cubicBezTo>
                  <a:cubicBezTo>
                    <a:pt x="274" y="38"/>
                    <a:pt x="274" y="38"/>
                    <a:pt x="274" y="38"/>
                  </a:cubicBezTo>
                  <a:lnTo>
                    <a:pt x="269" y="42"/>
                  </a:lnTo>
                  <a:close/>
                  <a:moveTo>
                    <a:pt x="318" y="366"/>
                  </a:moveTo>
                  <a:cubicBezTo>
                    <a:pt x="323" y="371"/>
                    <a:pt x="323" y="371"/>
                    <a:pt x="323" y="371"/>
                  </a:cubicBezTo>
                  <a:cubicBezTo>
                    <a:pt x="331" y="362"/>
                    <a:pt x="331" y="362"/>
                    <a:pt x="331" y="362"/>
                  </a:cubicBezTo>
                  <a:cubicBezTo>
                    <a:pt x="327" y="358"/>
                    <a:pt x="327" y="358"/>
                    <a:pt x="327" y="358"/>
                  </a:cubicBezTo>
                  <a:lnTo>
                    <a:pt x="318" y="366"/>
                  </a:lnTo>
                  <a:close/>
                  <a:moveTo>
                    <a:pt x="303" y="76"/>
                  </a:moveTo>
                  <a:cubicBezTo>
                    <a:pt x="312" y="85"/>
                    <a:pt x="312" y="85"/>
                    <a:pt x="312" y="85"/>
                  </a:cubicBezTo>
                  <a:cubicBezTo>
                    <a:pt x="316" y="80"/>
                    <a:pt x="316" y="80"/>
                    <a:pt x="316" y="80"/>
                  </a:cubicBezTo>
                  <a:cubicBezTo>
                    <a:pt x="308" y="72"/>
                    <a:pt x="308" y="72"/>
                    <a:pt x="308" y="72"/>
                  </a:cubicBezTo>
                  <a:lnTo>
                    <a:pt x="303" y="76"/>
                  </a:lnTo>
                  <a:close/>
                  <a:moveTo>
                    <a:pt x="286" y="59"/>
                  </a:moveTo>
                  <a:cubicBezTo>
                    <a:pt x="295" y="68"/>
                    <a:pt x="295" y="68"/>
                    <a:pt x="295" y="68"/>
                  </a:cubicBezTo>
                  <a:cubicBezTo>
                    <a:pt x="299" y="63"/>
                    <a:pt x="299" y="63"/>
                    <a:pt x="299" y="63"/>
                  </a:cubicBezTo>
                  <a:cubicBezTo>
                    <a:pt x="291" y="55"/>
                    <a:pt x="291" y="55"/>
                    <a:pt x="291" y="55"/>
                  </a:cubicBezTo>
                  <a:lnTo>
                    <a:pt x="286" y="59"/>
                  </a:lnTo>
                  <a:close/>
                  <a:moveTo>
                    <a:pt x="285" y="400"/>
                  </a:moveTo>
                  <a:cubicBezTo>
                    <a:pt x="289" y="405"/>
                    <a:pt x="289" y="405"/>
                    <a:pt x="289" y="405"/>
                  </a:cubicBezTo>
                  <a:cubicBezTo>
                    <a:pt x="297" y="396"/>
                    <a:pt x="297" y="396"/>
                    <a:pt x="297" y="396"/>
                  </a:cubicBezTo>
                  <a:cubicBezTo>
                    <a:pt x="293" y="392"/>
                    <a:pt x="293" y="392"/>
                    <a:pt x="293" y="392"/>
                  </a:cubicBezTo>
                  <a:lnTo>
                    <a:pt x="285" y="400"/>
                  </a:lnTo>
                  <a:close/>
                  <a:moveTo>
                    <a:pt x="301" y="383"/>
                  </a:moveTo>
                  <a:cubicBezTo>
                    <a:pt x="306" y="388"/>
                    <a:pt x="306" y="388"/>
                    <a:pt x="306" y="388"/>
                  </a:cubicBezTo>
                  <a:cubicBezTo>
                    <a:pt x="314" y="379"/>
                    <a:pt x="314" y="379"/>
                    <a:pt x="314" y="379"/>
                  </a:cubicBezTo>
                  <a:cubicBezTo>
                    <a:pt x="310" y="375"/>
                    <a:pt x="310" y="375"/>
                    <a:pt x="310" y="375"/>
                  </a:cubicBezTo>
                  <a:lnTo>
                    <a:pt x="301" y="38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Freeform 6">
            <a:extLst>
              <a:ext uri="{FF2B5EF4-FFF2-40B4-BE49-F238E27FC236}">
                <a16:creationId xmlns:a16="http://schemas.microsoft.com/office/drawing/2014/main" id="{77510748-5235-DB8E-9103-DD0D678FFE9C}"/>
              </a:ext>
            </a:extLst>
          </p:cNvPr>
          <p:cNvSpPr>
            <a:spLocks/>
          </p:cNvSpPr>
          <p:nvPr/>
        </p:nvSpPr>
        <p:spPr bwMode="auto">
          <a:xfrm>
            <a:off x="0" y="1316147"/>
            <a:ext cx="4684643" cy="4664443"/>
          </a:xfrm>
          <a:custGeom>
            <a:avLst/>
            <a:gdLst>
              <a:gd name="T0" fmla="*/ 0 w 1622"/>
              <a:gd name="T1" fmla="*/ 0 h 1567"/>
              <a:gd name="T2" fmla="*/ 1517 w 1622"/>
              <a:gd name="T3" fmla="*/ 0 h 1567"/>
              <a:gd name="T4" fmla="*/ 1622 w 1622"/>
              <a:gd name="T5" fmla="*/ 105 h 1567"/>
              <a:gd name="T6" fmla="*/ 1622 w 1622"/>
              <a:gd name="T7" fmla="*/ 1462 h 1567"/>
              <a:gd name="T8" fmla="*/ 1517 w 1622"/>
              <a:gd name="T9" fmla="*/ 1567 h 1567"/>
              <a:gd name="T10" fmla="*/ 0 w 1622"/>
              <a:gd name="T11" fmla="*/ 1567 h 1567"/>
              <a:gd name="T12" fmla="*/ 0 w 1622"/>
              <a:gd name="T13" fmla="*/ 0 h 1567"/>
            </a:gdLst>
            <a:ahLst/>
            <a:cxnLst>
              <a:cxn ang="0">
                <a:pos x="T0" y="T1"/>
              </a:cxn>
              <a:cxn ang="0">
                <a:pos x="T2" y="T3"/>
              </a:cxn>
              <a:cxn ang="0">
                <a:pos x="T4" y="T5"/>
              </a:cxn>
              <a:cxn ang="0">
                <a:pos x="T6" y="T7"/>
              </a:cxn>
              <a:cxn ang="0">
                <a:pos x="T8" y="T9"/>
              </a:cxn>
              <a:cxn ang="0">
                <a:pos x="T10" y="T11"/>
              </a:cxn>
              <a:cxn ang="0">
                <a:pos x="T12" y="T13"/>
              </a:cxn>
            </a:cxnLst>
            <a:rect l="0" t="0" r="r" b="b"/>
            <a:pathLst>
              <a:path w="1622" h="1567">
                <a:moveTo>
                  <a:pt x="0" y="0"/>
                </a:moveTo>
                <a:cubicBezTo>
                  <a:pt x="1517" y="0"/>
                  <a:pt x="1517" y="0"/>
                  <a:pt x="1517" y="0"/>
                </a:cubicBezTo>
                <a:cubicBezTo>
                  <a:pt x="1575" y="0"/>
                  <a:pt x="1622" y="47"/>
                  <a:pt x="1622" y="105"/>
                </a:cubicBezTo>
                <a:cubicBezTo>
                  <a:pt x="1622" y="1462"/>
                  <a:pt x="1622" y="1462"/>
                  <a:pt x="1622" y="1462"/>
                </a:cubicBezTo>
                <a:cubicBezTo>
                  <a:pt x="1622" y="1520"/>
                  <a:pt x="1575" y="1567"/>
                  <a:pt x="1517" y="1567"/>
                </a:cubicBezTo>
                <a:cubicBezTo>
                  <a:pt x="0" y="1567"/>
                  <a:pt x="0" y="1567"/>
                  <a:pt x="0" y="1567"/>
                </a:cubicBezTo>
                <a:lnTo>
                  <a:pt x="0" y="0"/>
                </a:lnTo>
                <a:close/>
              </a:path>
            </a:pathLst>
          </a:custGeom>
          <a:solidFill>
            <a:srgbClr val="2F6EBA"/>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object 16">
            <a:extLst>
              <a:ext uri="{FF2B5EF4-FFF2-40B4-BE49-F238E27FC236}">
                <a16:creationId xmlns:a16="http://schemas.microsoft.com/office/drawing/2014/main" id="{06FFAD9E-D470-D458-C89F-A41B90D7D992}"/>
              </a:ext>
            </a:extLst>
          </p:cNvPr>
          <p:cNvSpPr txBox="1">
            <a:spLocks/>
          </p:cNvSpPr>
          <p:nvPr/>
        </p:nvSpPr>
        <p:spPr>
          <a:xfrm>
            <a:off x="545466" y="261209"/>
            <a:ext cx="11132311" cy="450829"/>
          </a:xfrm>
          <a:prstGeom prst="rect">
            <a:avLst/>
          </a:prstGeom>
        </p:spPr>
        <p:txBody>
          <a:bodyPr vert="horz" wrap="square" lIns="0" tIns="6032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225" marR="5080">
              <a:lnSpc>
                <a:spcPts val="3030"/>
              </a:lnSpc>
              <a:spcBef>
                <a:spcPts val="475"/>
              </a:spcBef>
            </a:pPr>
            <a:r>
              <a:rPr lang="en-GB" sz="3200" b="1" spc="-5">
                <a:latin typeface="Montserrat" panose="00000500000000000000" pitchFamily="50" charset="0"/>
                <a:sym typeface="Arial"/>
              </a:rPr>
              <a:t>Evolution of Liquidity Indicators</a:t>
            </a:r>
            <a:endParaRPr lang="en-US" sz="3200" b="1" spc="-5">
              <a:latin typeface="Montserrat" panose="00000500000000000000" pitchFamily="50" charset="0"/>
            </a:endParaRPr>
          </a:p>
        </p:txBody>
      </p:sp>
      <p:sp>
        <p:nvSpPr>
          <p:cNvPr id="11" name="TextBox 10">
            <a:extLst>
              <a:ext uri="{FF2B5EF4-FFF2-40B4-BE49-F238E27FC236}">
                <a16:creationId xmlns:a16="http://schemas.microsoft.com/office/drawing/2014/main" id="{D6D7AD66-C917-C07F-BE45-A46AD723B6EF}"/>
              </a:ext>
            </a:extLst>
          </p:cNvPr>
          <p:cNvSpPr txBox="1"/>
          <p:nvPr/>
        </p:nvSpPr>
        <p:spPr>
          <a:xfrm>
            <a:off x="440691" y="2181251"/>
            <a:ext cx="3516325" cy="2862322"/>
          </a:xfrm>
          <a:prstGeom prst="rect">
            <a:avLst/>
          </a:prstGeom>
          <a:noFill/>
        </p:spPr>
        <p:txBody>
          <a:bodyPr wrap="square">
            <a:spAutoFit/>
          </a:bodyPr>
          <a:lstStyle/>
          <a:p>
            <a:pPr marL="285750" indent="-285750" algn="just">
              <a:buClr>
                <a:schemeClr val="bg1"/>
              </a:buClr>
              <a:buSzPts val="1600"/>
              <a:buFont typeface="Arial" panose="020B0604020202020204" pitchFamily="34" charset="0"/>
              <a:buChar char="•"/>
            </a:pPr>
            <a:r>
              <a:rPr lang="en-GB" sz="1200" dirty="0">
                <a:solidFill>
                  <a:schemeClr val="bg1"/>
                </a:solidFill>
                <a:latin typeface="Work Sans" pitchFamily="2" charset="0"/>
                <a:cs typeface="Arial"/>
              </a:rPr>
              <a:t>Days of Inventory (DIO) </a:t>
            </a:r>
            <a:r>
              <a:rPr lang="ro-RO" sz="1200" dirty="0">
                <a:solidFill>
                  <a:schemeClr val="bg1"/>
                </a:solidFill>
                <a:latin typeface="Work Sans" pitchFamily="2" charset="0"/>
                <a:cs typeface="Arial"/>
              </a:rPr>
              <a:t>de</a:t>
            </a:r>
            <a:r>
              <a:rPr lang="en-GB" sz="1200" dirty="0">
                <a:solidFill>
                  <a:schemeClr val="bg1"/>
                </a:solidFill>
                <a:latin typeface="Work Sans" pitchFamily="2" charset="0"/>
                <a:cs typeface="Arial"/>
              </a:rPr>
              <a:t>creased </a:t>
            </a:r>
            <a:r>
              <a:rPr lang="ro-RO" sz="1200" dirty="0">
                <a:solidFill>
                  <a:schemeClr val="bg1"/>
                </a:solidFill>
                <a:latin typeface="Work Sans" pitchFamily="2" charset="0"/>
                <a:cs typeface="Arial"/>
              </a:rPr>
              <a:t>mainly </a:t>
            </a:r>
            <a:r>
              <a:rPr lang="en-GB" sz="1200" dirty="0">
                <a:solidFill>
                  <a:schemeClr val="bg1"/>
                </a:solidFill>
                <a:latin typeface="Work Sans" pitchFamily="2" charset="0"/>
                <a:cs typeface="Arial"/>
              </a:rPr>
              <a:t>due to the reduction in year-end inventory levels of frozen products and confectionery.</a:t>
            </a:r>
            <a:endParaRPr lang="ro-RO" sz="1200" dirty="0">
              <a:solidFill>
                <a:schemeClr val="bg1"/>
              </a:solidFill>
              <a:latin typeface="Work Sans" pitchFamily="2" charset="0"/>
              <a:cs typeface="Arial"/>
            </a:endParaRPr>
          </a:p>
          <a:p>
            <a:pPr algn="just">
              <a:buClr>
                <a:schemeClr val="bg1"/>
              </a:buClr>
              <a:buSzPts val="1600"/>
            </a:pPr>
            <a:endParaRPr lang="en-GB" sz="1200" dirty="0">
              <a:solidFill>
                <a:schemeClr val="bg1"/>
              </a:solidFill>
              <a:highlight>
                <a:srgbClr val="008000"/>
              </a:highlight>
              <a:latin typeface="Work Sans" pitchFamily="2" charset="0"/>
              <a:cs typeface="Arial"/>
            </a:endParaRPr>
          </a:p>
          <a:p>
            <a:pPr marL="285750" indent="-285750" algn="just">
              <a:buClr>
                <a:schemeClr val="bg1"/>
              </a:buClr>
              <a:buSzPts val="1600"/>
              <a:buFont typeface="Arial" panose="020B0604020202020204" pitchFamily="34" charset="0"/>
              <a:buChar char="•"/>
            </a:pPr>
            <a:r>
              <a:rPr lang="en-GB" sz="1200" dirty="0">
                <a:solidFill>
                  <a:schemeClr val="bg1"/>
                </a:solidFill>
                <a:latin typeface="Work Sans" pitchFamily="2" charset="0"/>
                <a:cs typeface="Arial"/>
              </a:rPr>
              <a:t>Days Sales Outstanding (DSO) registered an increase due to the higher proportion of receivables in </a:t>
            </a:r>
            <a:r>
              <a:rPr lang="en-GB" sz="1200" dirty="0" err="1">
                <a:solidFill>
                  <a:schemeClr val="bg1"/>
                </a:solidFill>
                <a:latin typeface="Work Sans" pitchFamily="2" charset="0"/>
                <a:cs typeface="Arial"/>
              </a:rPr>
              <a:t>HoReCa</a:t>
            </a:r>
            <a:r>
              <a:rPr lang="en-GB" sz="1200" dirty="0">
                <a:solidFill>
                  <a:schemeClr val="bg1"/>
                </a:solidFill>
                <a:latin typeface="Work Sans" pitchFamily="2" charset="0"/>
                <a:cs typeface="Arial"/>
              </a:rPr>
              <a:t> and Gas Station sectors, respectively, for clients with longer payment terms.</a:t>
            </a:r>
          </a:p>
          <a:p>
            <a:pPr algn="just">
              <a:buClr>
                <a:schemeClr val="bg1"/>
              </a:buClr>
              <a:buSzPts val="1600"/>
            </a:pPr>
            <a:endParaRPr lang="en-GB" sz="1200" dirty="0">
              <a:solidFill>
                <a:schemeClr val="bg1"/>
              </a:solidFill>
              <a:highlight>
                <a:srgbClr val="008000"/>
              </a:highlight>
              <a:latin typeface="Work Sans" pitchFamily="2" charset="0"/>
              <a:cs typeface="Arial"/>
            </a:endParaRPr>
          </a:p>
          <a:p>
            <a:pPr marL="285750" indent="-285750" algn="just">
              <a:buClr>
                <a:schemeClr val="bg1"/>
              </a:buClr>
              <a:buSzPts val="1600"/>
              <a:buFont typeface="Arial" panose="020B0604020202020204" pitchFamily="34" charset="0"/>
              <a:buChar char="•"/>
            </a:pPr>
            <a:r>
              <a:rPr lang="en-GB" sz="1200" dirty="0">
                <a:solidFill>
                  <a:schemeClr val="bg1"/>
                </a:solidFill>
                <a:latin typeface="Work Sans" pitchFamily="2" charset="0"/>
                <a:cs typeface="Arial"/>
              </a:rPr>
              <a:t>Days Payable Outstanding (DPO)</a:t>
            </a:r>
            <a:r>
              <a:rPr lang="ro-RO" sz="1200" dirty="0">
                <a:solidFill>
                  <a:schemeClr val="bg1"/>
                </a:solidFill>
                <a:latin typeface="Work Sans" pitchFamily="2" charset="0"/>
                <a:cs typeface="Arial"/>
              </a:rPr>
              <a:t> </a:t>
            </a:r>
            <a:r>
              <a:rPr lang="en-GB" sz="1200" dirty="0">
                <a:solidFill>
                  <a:schemeClr val="bg1"/>
                </a:solidFill>
                <a:latin typeface="Work Sans" pitchFamily="2" charset="0"/>
                <a:cs typeface="Arial"/>
              </a:rPr>
              <a:t>registered an increase due to the higher proportion of suppliers with longer payment terms.</a:t>
            </a:r>
          </a:p>
        </p:txBody>
      </p:sp>
      <p:grpSp>
        <p:nvGrpSpPr>
          <p:cNvPr id="8" name="Group 7">
            <a:extLst>
              <a:ext uri="{FF2B5EF4-FFF2-40B4-BE49-F238E27FC236}">
                <a16:creationId xmlns:a16="http://schemas.microsoft.com/office/drawing/2014/main" id="{E8CCA406-BF8D-16DE-DA81-6403587C3F40}"/>
              </a:ext>
            </a:extLst>
          </p:cNvPr>
          <p:cNvGrpSpPr/>
          <p:nvPr/>
        </p:nvGrpSpPr>
        <p:grpSpPr>
          <a:xfrm>
            <a:off x="6161249" y="931819"/>
            <a:ext cx="1219261" cy="1179895"/>
            <a:chOff x="7213006" y="2528117"/>
            <a:chExt cx="1865637" cy="1865637"/>
          </a:xfrm>
        </p:grpSpPr>
        <p:sp>
          <p:nvSpPr>
            <p:cNvPr id="9" name="Freeform 9">
              <a:extLst>
                <a:ext uri="{FF2B5EF4-FFF2-40B4-BE49-F238E27FC236}">
                  <a16:creationId xmlns:a16="http://schemas.microsoft.com/office/drawing/2014/main" id="{2A228682-FA5A-F860-D499-0F50DC087D80}"/>
                </a:ext>
              </a:extLst>
            </p:cNvPr>
            <p:cNvSpPr>
              <a:spLocks/>
            </p:cNvSpPr>
            <p:nvPr/>
          </p:nvSpPr>
          <p:spPr bwMode="auto">
            <a:xfrm>
              <a:off x="7213006" y="2528117"/>
              <a:ext cx="1865637" cy="1865637"/>
            </a:xfrm>
            <a:custGeom>
              <a:avLst/>
              <a:gdLst>
                <a:gd name="T0" fmla="*/ 621 w 628"/>
                <a:gd name="T1" fmla="*/ 301 h 627"/>
                <a:gd name="T2" fmla="*/ 621 w 628"/>
                <a:gd name="T3" fmla="*/ 326 h 627"/>
                <a:gd name="T4" fmla="*/ 327 w 628"/>
                <a:gd name="T5" fmla="*/ 621 h 627"/>
                <a:gd name="T6" fmla="*/ 302 w 628"/>
                <a:gd name="T7" fmla="*/ 621 h 627"/>
                <a:gd name="T8" fmla="*/ 7 w 628"/>
                <a:gd name="T9" fmla="*/ 326 h 627"/>
                <a:gd name="T10" fmla="*/ 7 w 628"/>
                <a:gd name="T11" fmla="*/ 301 h 627"/>
                <a:gd name="T12" fmla="*/ 302 w 628"/>
                <a:gd name="T13" fmla="*/ 7 h 627"/>
                <a:gd name="T14" fmla="*/ 327 w 628"/>
                <a:gd name="T15" fmla="*/ 7 h 627"/>
                <a:gd name="T16" fmla="*/ 621 w 628"/>
                <a:gd name="T17" fmla="*/ 301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8" h="627">
                  <a:moveTo>
                    <a:pt x="621" y="301"/>
                  </a:moveTo>
                  <a:cubicBezTo>
                    <a:pt x="628" y="308"/>
                    <a:pt x="628" y="319"/>
                    <a:pt x="621" y="326"/>
                  </a:cubicBezTo>
                  <a:cubicBezTo>
                    <a:pt x="327" y="621"/>
                    <a:pt x="327" y="621"/>
                    <a:pt x="327" y="621"/>
                  </a:cubicBezTo>
                  <a:cubicBezTo>
                    <a:pt x="320" y="627"/>
                    <a:pt x="309" y="627"/>
                    <a:pt x="302" y="621"/>
                  </a:cubicBezTo>
                  <a:cubicBezTo>
                    <a:pt x="7" y="326"/>
                    <a:pt x="7" y="326"/>
                    <a:pt x="7" y="326"/>
                  </a:cubicBezTo>
                  <a:cubicBezTo>
                    <a:pt x="0" y="319"/>
                    <a:pt x="0" y="308"/>
                    <a:pt x="7" y="301"/>
                  </a:cubicBezTo>
                  <a:cubicBezTo>
                    <a:pt x="302" y="7"/>
                    <a:pt x="302" y="7"/>
                    <a:pt x="302" y="7"/>
                  </a:cubicBezTo>
                  <a:cubicBezTo>
                    <a:pt x="309" y="0"/>
                    <a:pt x="320" y="0"/>
                    <a:pt x="327" y="7"/>
                  </a:cubicBezTo>
                  <a:lnTo>
                    <a:pt x="621" y="30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11">
              <a:extLst>
                <a:ext uri="{FF2B5EF4-FFF2-40B4-BE49-F238E27FC236}">
                  <a16:creationId xmlns:a16="http://schemas.microsoft.com/office/drawing/2014/main" id="{AF697A29-D1F8-DD48-B290-EAD8D0B9E385}"/>
                </a:ext>
              </a:extLst>
            </p:cNvPr>
            <p:cNvSpPr>
              <a:spLocks noEditPoints="1"/>
            </p:cNvSpPr>
            <p:nvPr/>
          </p:nvSpPr>
          <p:spPr bwMode="auto">
            <a:xfrm>
              <a:off x="7468491" y="2771719"/>
              <a:ext cx="1360608" cy="1360608"/>
            </a:xfrm>
            <a:custGeom>
              <a:avLst/>
              <a:gdLst>
                <a:gd name="T0" fmla="*/ 96 w 458"/>
                <a:gd name="T1" fmla="*/ 126 h 457"/>
                <a:gd name="T2" fmla="*/ 147 w 458"/>
                <a:gd name="T3" fmla="*/ 76 h 457"/>
                <a:gd name="T4" fmla="*/ 145 w 458"/>
                <a:gd name="T5" fmla="*/ 380 h 457"/>
                <a:gd name="T6" fmla="*/ 111 w 458"/>
                <a:gd name="T7" fmla="*/ 346 h 457"/>
                <a:gd name="T8" fmla="*/ 128 w 458"/>
                <a:gd name="T9" fmla="*/ 363 h 457"/>
                <a:gd name="T10" fmla="*/ 113 w 458"/>
                <a:gd name="T11" fmla="*/ 110 h 457"/>
                <a:gd name="T12" fmla="*/ 130 w 458"/>
                <a:gd name="T13" fmla="*/ 93 h 457"/>
                <a:gd name="T14" fmla="*/ 196 w 458"/>
                <a:gd name="T15" fmla="*/ 431 h 457"/>
                <a:gd name="T16" fmla="*/ 181 w 458"/>
                <a:gd name="T17" fmla="*/ 42 h 457"/>
                <a:gd name="T18" fmla="*/ 198 w 458"/>
                <a:gd name="T19" fmla="*/ 25 h 457"/>
                <a:gd name="T20" fmla="*/ 162 w 458"/>
                <a:gd name="T21" fmla="*/ 397 h 457"/>
                <a:gd name="T22" fmla="*/ 164 w 458"/>
                <a:gd name="T23" fmla="*/ 59 h 457"/>
                <a:gd name="T24" fmla="*/ 179 w 458"/>
                <a:gd name="T25" fmla="*/ 414 h 457"/>
                <a:gd name="T26" fmla="*/ 10 w 458"/>
                <a:gd name="T27" fmla="*/ 245 h 457"/>
                <a:gd name="T28" fmla="*/ 28 w 458"/>
                <a:gd name="T29" fmla="*/ 194 h 457"/>
                <a:gd name="T30" fmla="*/ 225 w 458"/>
                <a:gd name="T31" fmla="*/ 451 h 457"/>
                <a:gd name="T32" fmla="*/ 39 w 458"/>
                <a:gd name="T33" fmla="*/ 266 h 457"/>
                <a:gd name="T34" fmla="*/ 107 w 458"/>
                <a:gd name="T35" fmla="*/ 334 h 457"/>
                <a:gd name="T36" fmla="*/ 1 w 458"/>
                <a:gd name="T37" fmla="*/ 235 h 457"/>
                <a:gd name="T38" fmla="*/ 452 w 458"/>
                <a:gd name="T39" fmla="*/ 216 h 457"/>
                <a:gd name="T40" fmla="*/ 11 w 458"/>
                <a:gd name="T41" fmla="*/ 211 h 457"/>
                <a:gd name="T42" fmla="*/ 77 w 458"/>
                <a:gd name="T43" fmla="*/ 312 h 457"/>
                <a:gd name="T44" fmla="*/ 79 w 458"/>
                <a:gd name="T45" fmla="*/ 143 h 457"/>
                <a:gd name="T46" fmla="*/ 62 w 458"/>
                <a:gd name="T47" fmla="*/ 160 h 457"/>
                <a:gd name="T48" fmla="*/ 43 w 458"/>
                <a:gd name="T49" fmla="*/ 278 h 457"/>
                <a:gd name="T50" fmla="*/ 60 w 458"/>
                <a:gd name="T51" fmla="*/ 295 h 457"/>
                <a:gd name="T52" fmla="*/ 45 w 458"/>
                <a:gd name="T53" fmla="*/ 177 h 457"/>
                <a:gd name="T54" fmla="*/ 405 w 458"/>
                <a:gd name="T55" fmla="*/ 178 h 457"/>
                <a:gd name="T56" fmla="*/ 354 w 458"/>
                <a:gd name="T57" fmla="*/ 127 h 457"/>
                <a:gd name="T58" fmla="*/ 335 w 458"/>
                <a:gd name="T59" fmla="*/ 349 h 457"/>
                <a:gd name="T60" fmla="*/ 371 w 458"/>
                <a:gd name="T61" fmla="*/ 144 h 457"/>
                <a:gd name="T62" fmla="*/ 337 w 458"/>
                <a:gd name="T63" fmla="*/ 110 h 457"/>
                <a:gd name="T64" fmla="*/ 386 w 458"/>
                <a:gd name="T65" fmla="*/ 298 h 457"/>
                <a:gd name="T66" fmla="*/ 352 w 458"/>
                <a:gd name="T67" fmla="*/ 332 h 457"/>
                <a:gd name="T68" fmla="*/ 369 w 458"/>
                <a:gd name="T69" fmla="*/ 315 h 457"/>
                <a:gd name="T70" fmla="*/ 422 w 458"/>
                <a:gd name="T71" fmla="*/ 195 h 457"/>
                <a:gd name="T72" fmla="*/ 437 w 458"/>
                <a:gd name="T73" fmla="*/ 248 h 457"/>
                <a:gd name="T74" fmla="*/ 454 w 458"/>
                <a:gd name="T75" fmla="*/ 219 h 457"/>
                <a:gd name="T76" fmla="*/ 458 w 458"/>
                <a:gd name="T77" fmla="*/ 229 h 457"/>
                <a:gd name="T78" fmla="*/ 392 w 458"/>
                <a:gd name="T79" fmla="*/ 157 h 457"/>
                <a:gd name="T80" fmla="*/ 412 w 458"/>
                <a:gd name="T81" fmla="*/ 273 h 457"/>
                <a:gd name="T82" fmla="*/ 429 w 458"/>
                <a:gd name="T83" fmla="*/ 256 h 457"/>
                <a:gd name="T84" fmla="*/ 257 w 458"/>
                <a:gd name="T85" fmla="*/ 21 h 457"/>
                <a:gd name="T86" fmla="*/ 223 w 458"/>
                <a:gd name="T87" fmla="*/ 8 h 457"/>
                <a:gd name="T88" fmla="*/ 255 w 458"/>
                <a:gd name="T89" fmla="*/ 438 h 457"/>
                <a:gd name="T90" fmla="*/ 329 w 458"/>
                <a:gd name="T91" fmla="*/ 102 h 457"/>
                <a:gd name="T92" fmla="*/ 272 w 458"/>
                <a:gd name="T93" fmla="*/ 421 h 457"/>
                <a:gd name="T94" fmla="*/ 234 w 458"/>
                <a:gd name="T95" fmla="*/ 451 h 457"/>
                <a:gd name="T96" fmla="*/ 235 w 458"/>
                <a:gd name="T97" fmla="*/ 450 h 457"/>
                <a:gd name="T98" fmla="*/ 235 w 458"/>
                <a:gd name="T99" fmla="*/ 8 h 457"/>
                <a:gd name="T100" fmla="*/ 269 w 458"/>
                <a:gd name="T101" fmla="*/ 42 h 457"/>
                <a:gd name="T102" fmla="*/ 318 w 458"/>
                <a:gd name="T103" fmla="*/ 366 h 457"/>
                <a:gd name="T104" fmla="*/ 303 w 458"/>
                <a:gd name="T105" fmla="*/ 76 h 457"/>
                <a:gd name="T106" fmla="*/ 286 w 458"/>
                <a:gd name="T107" fmla="*/ 59 h 457"/>
                <a:gd name="T108" fmla="*/ 285 w 458"/>
                <a:gd name="T109" fmla="*/ 400 h 457"/>
                <a:gd name="T110" fmla="*/ 301 w 458"/>
                <a:gd name="T111" fmla="*/ 383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8" h="457">
                  <a:moveTo>
                    <a:pt x="96" y="126"/>
                  </a:moveTo>
                  <a:cubicBezTo>
                    <a:pt x="100" y="131"/>
                    <a:pt x="100" y="131"/>
                    <a:pt x="100" y="131"/>
                  </a:cubicBezTo>
                  <a:cubicBezTo>
                    <a:pt x="109" y="122"/>
                    <a:pt x="109" y="122"/>
                    <a:pt x="109" y="122"/>
                  </a:cubicBezTo>
                  <a:cubicBezTo>
                    <a:pt x="105" y="118"/>
                    <a:pt x="105" y="118"/>
                    <a:pt x="105" y="118"/>
                  </a:cubicBezTo>
                  <a:lnTo>
                    <a:pt x="96" y="126"/>
                  </a:lnTo>
                  <a:close/>
                  <a:moveTo>
                    <a:pt x="147" y="76"/>
                  </a:moveTo>
                  <a:cubicBezTo>
                    <a:pt x="151" y="80"/>
                    <a:pt x="151" y="80"/>
                    <a:pt x="151" y="80"/>
                  </a:cubicBezTo>
                  <a:cubicBezTo>
                    <a:pt x="160" y="71"/>
                    <a:pt x="160" y="71"/>
                    <a:pt x="160" y="71"/>
                  </a:cubicBezTo>
                  <a:cubicBezTo>
                    <a:pt x="156" y="67"/>
                    <a:pt x="156" y="67"/>
                    <a:pt x="156" y="67"/>
                  </a:cubicBezTo>
                  <a:lnTo>
                    <a:pt x="147" y="76"/>
                  </a:lnTo>
                  <a:close/>
                  <a:moveTo>
                    <a:pt x="145" y="380"/>
                  </a:moveTo>
                  <a:cubicBezTo>
                    <a:pt x="154" y="389"/>
                    <a:pt x="154" y="389"/>
                    <a:pt x="154" y="389"/>
                  </a:cubicBezTo>
                  <a:cubicBezTo>
                    <a:pt x="158" y="385"/>
                    <a:pt x="158" y="385"/>
                    <a:pt x="158" y="385"/>
                  </a:cubicBezTo>
                  <a:cubicBezTo>
                    <a:pt x="150" y="376"/>
                    <a:pt x="150" y="376"/>
                    <a:pt x="150" y="376"/>
                  </a:cubicBezTo>
                  <a:lnTo>
                    <a:pt x="145" y="380"/>
                  </a:lnTo>
                  <a:close/>
                  <a:moveTo>
                    <a:pt x="111" y="346"/>
                  </a:moveTo>
                  <a:cubicBezTo>
                    <a:pt x="120" y="355"/>
                    <a:pt x="120" y="355"/>
                    <a:pt x="120" y="355"/>
                  </a:cubicBezTo>
                  <a:cubicBezTo>
                    <a:pt x="124" y="351"/>
                    <a:pt x="124" y="351"/>
                    <a:pt x="124" y="351"/>
                  </a:cubicBezTo>
                  <a:cubicBezTo>
                    <a:pt x="116" y="342"/>
                    <a:pt x="116" y="342"/>
                    <a:pt x="116" y="342"/>
                  </a:cubicBezTo>
                  <a:lnTo>
                    <a:pt x="111" y="346"/>
                  </a:lnTo>
                  <a:close/>
                  <a:moveTo>
                    <a:pt x="128" y="363"/>
                  </a:moveTo>
                  <a:cubicBezTo>
                    <a:pt x="137" y="372"/>
                    <a:pt x="137" y="372"/>
                    <a:pt x="137" y="372"/>
                  </a:cubicBezTo>
                  <a:cubicBezTo>
                    <a:pt x="141" y="368"/>
                    <a:pt x="141" y="368"/>
                    <a:pt x="141" y="368"/>
                  </a:cubicBezTo>
                  <a:cubicBezTo>
                    <a:pt x="133" y="359"/>
                    <a:pt x="133" y="359"/>
                    <a:pt x="133" y="359"/>
                  </a:cubicBezTo>
                  <a:lnTo>
                    <a:pt x="128" y="363"/>
                  </a:lnTo>
                  <a:close/>
                  <a:moveTo>
                    <a:pt x="113" y="110"/>
                  </a:moveTo>
                  <a:cubicBezTo>
                    <a:pt x="117" y="114"/>
                    <a:pt x="117" y="114"/>
                    <a:pt x="117" y="114"/>
                  </a:cubicBezTo>
                  <a:cubicBezTo>
                    <a:pt x="126" y="105"/>
                    <a:pt x="126" y="105"/>
                    <a:pt x="126" y="105"/>
                  </a:cubicBezTo>
                  <a:cubicBezTo>
                    <a:pt x="122" y="101"/>
                    <a:pt x="122" y="101"/>
                    <a:pt x="122" y="101"/>
                  </a:cubicBezTo>
                  <a:lnTo>
                    <a:pt x="113" y="110"/>
                  </a:lnTo>
                  <a:close/>
                  <a:moveTo>
                    <a:pt x="130" y="93"/>
                  </a:moveTo>
                  <a:cubicBezTo>
                    <a:pt x="134" y="97"/>
                    <a:pt x="134" y="97"/>
                    <a:pt x="134" y="97"/>
                  </a:cubicBezTo>
                  <a:cubicBezTo>
                    <a:pt x="143" y="88"/>
                    <a:pt x="143" y="88"/>
                    <a:pt x="143" y="88"/>
                  </a:cubicBezTo>
                  <a:cubicBezTo>
                    <a:pt x="139" y="84"/>
                    <a:pt x="139" y="84"/>
                    <a:pt x="139" y="84"/>
                  </a:cubicBezTo>
                  <a:lnTo>
                    <a:pt x="130" y="93"/>
                  </a:lnTo>
                  <a:close/>
                  <a:moveTo>
                    <a:pt x="196" y="431"/>
                  </a:moveTo>
                  <a:cubicBezTo>
                    <a:pt x="205" y="440"/>
                    <a:pt x="205" y="440"/>
                    <a:pt x="205" y="440"/>
                  </a:cubicBezTo>
                  <a:cubicBezTo>
                    <a:pt x="209" y="435"/>
                    <a:pt x="209" y="435"/>
                    <a:pt x="209" y="435"/>
                  </a:cubicBezTo>
                  <a:cubicBezTo>
                    <a:pt x="200" y="427"/>
                    <a:pt x="200" y="427"/>
                    <a:pt x="200" y="427"/>
                  </a:cubicBezTo>
                  <a:lnTo>
                    <a:pt x="196" y="431"/>
                  </a:lnTo>
                  <a:close/>
                  <a:moveTo>
                    <a:pt x="181" y="42"/>
                  </a:moveTo>
                  <a:cubicBezTo>
                    <a:pt x="185" y="46"/>
                    <a:pt x="185" y="46"/>
                    <a:pt x="185" y="46"/>
                  </a:cubicBezTo>
                  <a:cubicBezTo>
                    <a:pt x="194" y="37"/>
                    <a:pt x="194" y="37"/>
                    <a:pt x="194" y="37"/>
                  </a:cubicBezTo>
                  <a:cubicBezTo>
                    <a:pt x="190" y="33"/>
                    <a:pt x="190" y="33"/>
                    <a:pt x="190" y="33"/>
                  </a:cubicBezTo>
                  <a:lnTo>
                    <a:pt x="181" y="42"/>
                  </a:lnTo>
                  <a:close/>
                  <a:moveTo>
                    <a:pt x="198" y="25"/>
                  </a:moveTo>
                  <a:cubicBezTo>
                    <a:pt x="202" y="29"/>
                    <a:pt x="202" y="29"/>
                    <a:pt x="202" y="29"/>
                  </a:cubicBezTo>
                  <a:cubicBezTo>
                    <a:pt x="211" y="20"/>
                    <a:pt x="211" y="20"/>
                    <a:pt x="211" y="20"/>
                  </a:cubicBezTo>
                  <a:cubicBezTo>
                    <a:pt x="206" y="16"/>
                    <a:pt x="206" y="16"/>
                    <a:pt x="206" y="16"/>
                  </a:cubicBezTo>
                  <a:lnTo>
                    <a:pt x="198" y="25"/>
                  </a:lnTo>
                  <a:close/>
                  <a:moveTo>
                    <a:pt x="162" y="397"/>
                  </a:moveTo>
                  <a:cubicBezTo>
                    <a:pt x="171" y="406"/>
                    <a:pt x="171" y="406"/>
                    <a:pt x="171" y="406"/>
                  </a:cubicBezTo>
                  <a:cubicBezTo>
                    <a:pt x="175" y="401"/>
                    <a:pt x="175" y="401"/>
                    <a:pt x="175" y="401"/>
                  </a:cubicBezTo>
                  <a:cubicBezTo>
                    <a:pt x="166" y="393"/>
                    <a:pt x="166" y="393"/>
                    <a:pt x="166" y="393"/>
                  </a:cubicBezTo>
                  <a:lnTo>
                    <a:pt x="162" y="397"/>
                  </a:lnTo>
                  <a:close/>
                  <a:moveTo>
                    <a:pt x="164" y="59"/>
                  </a:moveTo>
                  <a:cubicBezTo>
                    <a:pt x="168" y="63"/>
                    <a:pt x="168" y="63"/>
                    <a:pt x="168" y="63"/>
                  </a:cubicBezTo>
                  <a:cubicBezTo>
                    <a:pt x="177" y="54"/>
                    <a:pt x="177" y="54"/>
                    <a:pt x="177" y="54"/>
                  </a:cubicBezTo>
                  <a:cubicBezTo>
                    <a:pt x="173" y="50"/>
                    <a:pt x="173" y="50"/>
                    <a:pt x="173" y="50"/>
                  </a:cubicBezTo>
                  <a:lnTo>
                    <a:pt x="164" y="59"/>
                  </a:lnTo>
                  <a:close/>
                  <a:moveTo>
                    <a:pt x="179" y="414"/>
                  </a:moveTo>
                  <a:cubicBezTo>
                    <a:pt x="188" y="423"/>
                    <a:pt x="188" y="423"/>
                    <a:pt x="188" y="423"/>
                  </a:cubicBezTo>
                  <a:cubicBezTo>
                    <a:pt x="192" y="418"/>
                    <a:pt x="192" y="418"/>
                    <a:pt x="192" y="418"/>
                  </a:cubicBezTo>
                  <a:cubicBezTo>
                    <a:pt x="183" y="410"/>
                    <a:pt x="183" y="410"/>
                    <a:pt x="183" y="410"/>
                  </a:cubicBezTo>
                  <a:lnTo>
                    <a:pt x="179" y="414"/>
                  </a:lnTo>
                  <a:close/>
                  <a:moveTo>
                    <a:pt x="10" y="245"/>
                  </a:moveTo>
                  <a:cubicBezTo>
                    <a:pt x="18" y="253"/>
                    <a:pt x="18" y="253"/>
                    <a:pt x="18" y="253"/>
                  </a:cubicBezTo>
                  <a:cubicBezTo>
                    <a:pt x="22" y="249"/>
                    <a:pt x="22" y="249"/>
                    <a:pt x="22" y="249"/>
                  </a:cubicBezTo>
                  <a:cubicBezTo>
                    <a:pt x="14" y="240"/>
                    <a:pt x="14" y="240"/>
                    <a:pt x="14" y="240"/>
                  </a:cubicBezTo>
                  <a:lnTo>
                    <a:pt x="10" y="245"/>
                  </a:lnTo>
                  <a:close/>
                  <a:moveTo>
                    <a:pt x="28" y="194"/>
                  </a:moveTo>
                  <a:cubicBezTo>
                    <a:pt x="33" y="199"/>
                    <a:pt x="33" y="199"/>
                    <a:pt x="33" y="199"/>
                  </a:cubicBezTo>
                  <a:cubicBezTo>
                    <a:pt x="41" y="190"/>
                    <a:pt x="41" y="190"/>
                    <a:pt x="41" y="190"/>
                  </a:cubicBezTo>
                  <a:cubicBezTo>
                    <a:pt x="37" y="186"/>
                    <a:pt x="37" y="186"/>
                    <a:pt x="37" y="186"/>
                  </a:cubicBezTo>
                  <a:lnTo>
                    <a:pt x="28" y="194"/>
                  </a:lnTo>
                  <a:close/>
                  <a:moveTo>
                    <a:pt x="217" y="444"/>
                  </a:moveTo>
                  <a:cubicBezTo>
                    <a:pt x="213" y="448"/>
                    <a:pt x="213" y="448"/>
                    <a:pt x="213" y="448"/>
                  </a:cubicBezTo>
                  <a:cubicBezTo>
                    <a:pt x="219" y="454"/>
                    <a:pt x="219" y="454"/>
                    <a:pt x="219" y="454"/>
                  </a:cubicBezTo>
                  <a:cubicBezTo>
                    <a:pt x="220" y="455"/>
                    <a:pt x="221" y="456"/>
                    <a:pt x="223" y="457"/>
                  </a:cubicBezTo>
                  <a:cubicBezTo>
                    <a:pt x="225" y="451"/>
                    <a:pt x="225" y="451"/>
                    <a:pt x="225" y="451"/>
                  </a:cubicBezTo>
                  <a:cubicBezTo>
                    <a:pt x="225" y="451"/>
                    <a:pt x="224" y="450"/>
                    <a:pt x="223" y="450"/>
                  </a:cubicBezTo>
                  <a:lnTo>
                    <a:pt x="217" y="444"/>
                  </a:lnTo>
                  <a:close/>
                  <a:moveTo>
                    <a:pt x="26" y="261"/>
                  </a:moveTo>
                  <a:cubicBezTo>
                    <a:pt x="35" y="270"/>
                    <a:pt x="35" y="270"/>
                    <a:pt x="35" y="270"/>
                  </a:cubicBezTo>
                  <a:cubicBezTo>
                    <a:pt x="39" y="266"/>
                    <a:pt x="39" y="266"/>
                    <a:pt x="39" y="266"/>
                  </a:cubicBezTo>
                  <a:cubicBezTo>
                    <a:pt x="31" y="257"/>
                    <a:pt x="31" y="257"/>
                    <a:pt x="31" y="257"/>
                  </a:cubicBezTo>
                  <a:lnTo>
                    <a:pt x="26" y="261"/>
                  </a:lnTo>
                  <a:close/>
                  <a:moveTo>
                    <a:pt x="94" y="329"/>
                  </a:moveTo>
                  <a:cubicBezTo>
                    <a:pt x="103" y="338"/>
                    <a:pt x="103" y="338"/>
                    <a:pt x="103" y="338"/>
                  </a:cubicBezTo>
                  <a:cubicBezTo>
                    <a:pt x="107" y="334"/>
                    <a:pt x="107" y="334"/>
                    <a:pt x="107" y="334"/>
                  </a:cubicBezTo>
                  <a:cubicBezTo>
                    <a:pt x="99" y="325"/>
                    <a:pt x="99" y="325"/>
                    <a:pt x="99" y="325"/>
                  </a:cubicBezTo>
                  <a:lnTo>
                    <a:pt x="94" y="329"/>
                  </a:lnTo>
                  <a:close/>
                  <a:moveTo>
                    <a:pt x="3" y="220"/>
                  </a:moveTo>
                  <a:cubicBezTo>
                    <a:pt x="1" y="223"/>
                    <a:pt x="0" y="226"/>
                    <a:pt x="0" y="229"/>
                  </a:cubicBezTo>
                  <a:cubicBezTo>
                    <a:pt x="0" y="231"/>
                    <a:pt x="0" y="233"/>
                    <a:pt x="1" y="235"/>
                  </a:cubicBezTo>
                  <a:cubicBezTo>
                    <a:pt x="7" y="232"/>
                    <a:pt x="7" y="232"/>
                    <a:pt x="7" y="232"/>
                  </a:cubicBezTo>
                  <a:cubicBezTo>
                    <a:pt x="6" y="231"/>
                    <a:pt x="6" y="230"/>
                    <a:pt x="6" y="229"/>
                  </a:cubicBezTo>
                  <a:cubicBezTo>
                    <a:pt x="6" y="227"/>
                    <a:pt x="6" y="225"/>
                    <a:pt x="7" y="224"/>
                  </a:cubicBezTo>
                  <a:lnTo>
                    <a:pt x="3" y="220"/>
                  </a:lnTo>
                  <a:close/>
                  <a:moveTo>
                    <a:pt x="452" y="216"/>
                  </a:moveTo>
                  <a:cubicBezTo>
                    <a:pt x="443" y="208"/>
                    <a:pt x="443" y="208"/>
                    <a:pt x="443" y="208"/>
                  </a:cubicBezTo>
                  <a:cubicBezTo>
                    <a:pt x="439" y="212"/>
                    <a:pt x="439" y="212"/>
                    <a:pt x="439" y="212"/>
                  </a:cubicBezTo>
                  <a:cubicBezTo>
                    <a:pt x="448" y="220"/>
                    <a:pt x="448" y="220"/>
                    <a:pt x="448" y="220"/>
                  </a:cubicBezTo>
                  <a:lnTo>
                    <a:pt x="452" y="216"/>
                  </a:lnTo>
                  <a:close/>
                  <a:moveTo>
                    <a:pt x="11" y="211"/>
                  </a:moveTo>
                  <a:cubicBezTo>
                    <a:pt x="16" y="216"/>
                    <a:pt x="16" y="216"/>
                    <a:pt x="16" y="216"/>
                  </a:cubicBezTo>
                  <a:cubicBezTo>
                    <a:pt x="24" y="207"/>
                    <a:pt x="24" y="207"/>
                    <a:pt x="24" y="207"/>
                  </a:cubicBezTo>
                  <a:cubicBezTo>
                    <a:pt x="20" y="203"/>
                    <a:pt x="20" y="203"/>
                    <a:pt x="20" y="203"/>
                  </a:cubicBezTo>
                  <a:lnTo>
                    <a:pt x="11" y="211"/>
                  </a:lnTo>
                  <a:close/>
                  <a:moveTo>
                    <a:pt x="77" y="312"/>
                  </a:moveTo>
                  <a:cubicBezTo>
                    <a:pt x="86" y="321"/>
                    <a:pt x="86" y="321"/>
                    <a:pt x="86" y="321"/>
                  </a:cubicBezTo>
                  <a:cubicBezTo>
                    <a:pt x="90" y="317"/>
                    <a:pt x="90" y="317"/>
                    <a:pt x="90" y="317"/>
                  </a:cubicBezTo>
                  <a:cubicBezTo>
                    <a:pt x="82" y="308"/>
                    <a:pt x="82" y="308"/>
                    <a:pt x="82" y="308"/>
                  </a:cubicBezTo>
                  <a:lnTo>
                    <a:pt x="77" y="312"/>
                  </a:lnTo>
                  <a:close/>
                  <a:moveTo>
                    <a:pt x="79" y="143"/>
                  </a:moveTo>
                  <a:cubicBezTo>
                    <a:pt x="83" y="148"/>
                    <a:pt x="83" y="148"/>
                    <a:pt x="83" y="148"/>
                  </a:cubicBezTo>
                  <a:cubicBezTo>
                    <a:pt x="92" y="139"/>
                    <a:pt x="92" y="139"/>
                    <a:pt x="92" y="139"/>
                  </a:cubicBezTo>
                  <a:cubicBezTo>
                    <a:pt x="88" y="135"/>
                    <a:pt x="88" y="135"/>
                    <a:pt x="88" y="135"/>
                  </a:cubicBezTo>
                  <a:lnTo>
                    <a:pt x="79" y="143"/>
                  </a:lnTo>
                  <a:close/>
                  <a:moveTo>
                    <a:pt x="62" y="160"/>
                  </a:moveTo>
                  <a:cubicBezTo>
                    <a:pt x="66" y="165"/>
                    <a:pt x="66" y="165"/>
                    <a:pt x="66" y="165"/>
                  </a:cubicBezTo>
                  <a:cubicBezTo>
                    <a:pt x="75" y="156"/>
                    <a:pt x="75" y="156"/>
                    <a:pt x="75" y="156"/>
                  </a:cubicBezTo>
                  <a:cubicBezTo>
                    <a:pt x="71" y="152"/>
                    <a:pt x="71" y="152"/>
                    <a:pt x="71" y="152"/>
                  </a:cubicBezTo>
                  <a:lnTo>
                    <a:pt x="62" y="160"/>
                  </a:lnTo>
                  <a:close/>
                  <a:moveTo>
                    <a:pt x="43" y="278"/>
                  </a:moveTo>
                  <a:cubicBezTo>
                    <a:pt x="52" y="287"/>
                    <a:pt x="52" y="287"/>
                    <a:pt x="52" y="287"/>
                  </a:cubicBezTo>
                  <a:cubicBezTo>
                    <a:pt x="56" y="283"/>
                    <a:pt x="56" y="283"/>
                    <a:pt x="56" y="283"/>
                  </a:cubicBezTo>
                  <a:cubicBezTo>
                    <a:pt x="48" y="274"/>
                    <a:pt x="48" y="274"/>
                    <a:pt x="48" y="274"/>
                  </a:cubicBezTo>
                  <a:lnTo>
                    <a:pt x="43" y="278"/>
                  </a:lnTo>
                  <a:close/>
                  <a:moveTo>
                    <a:pt x="60" y="295"/>
                  </a:moveTo>
                  <a:cubicBezTo>
                    <a:pt x="69" y="304"/>
                    <a:pt x="69" y="304"/>
                    <a:pt x="69" y="304"/>
                  </a:cubicBezTo>
                  <a:cubicBezTo>
                    <a:pt x="73" y="300"/>
                    <a:pt x="73" y="300"/>
                    <a:pt x="73" y="300"/>
                  </a:cubicBezTo>
                  <a:cubicBezTo>
                    <a:pt x="65" y="291"/>
                    <a:pt x="65" y="291"/>
                    <a:pt x="65" y="291"/>
                  </a:cubicBezTo>
                  <a:lnTo>
                    <a:pt x="60" y="295"/>
                  </a:lnTo>
                  <a:close/>
                  <a:moveTo>
                    <a:pt x="45" y="177"/>
                  </a:moveTo>
                  <a:cubicBezTo>
                    <a:pt x="49" y="182"/>
                    <a:pt x="49" y="182"/>
                    <a:pt x="49" y="182"/>
                  </a:cubicBezTo>
                  <a:cubicBezTo>
                    <a:pt x="58" y="173"/>
                    <a:pt x="58" y="173"/>
                    <a:pt x="58" y="173"/>
                  </a:cubicBezTo>
                  <a:cubicBezTo>
                    <a:pt x="54" y="169"/>
                    <a:pt x="54" y="169"/>
                    <a:pt x="54" y="169"/>
                  </a:cubicBezTo>
                  <a:lnTo>
                    <a:pt x="45" y="177"/>
                  </a:lnTo>
                  <a:close/>
                  <a:moveTo>
                    <a:pt x="405" y="178"/>
                  </a:moveTo>
                  <a:cubicBezTo>
                    <a:pt x="414" y="186"/>
                    <a:pt x="414" y="186"/>
                    <a:pt x="414" y="186"/>
                  </a:cubicBezTo>
                  <a:cubicBezTo>
                    <a:pt x="418" y="182"/>
                    <a:pt x="418" y="182"/>
                    <a:pt x="418" y="182"/>
                  </a:cubicBezTo>
                  <a:cubicBezTo>
                    <a:pt x="409" y="174"/>
                    <a:pt x="409" y="174"/>
                    <a:pt x="409" y="174"/>
                  </a:cubicBezTo>
                  <a:lnTo>
                    <a:pt x="405" y="178"/>
                  </a:lnTo>
                  <a:close/>
                  <a:moveTo>
                    <a:pt x="354" y="127"/>
                  </a:moveTo>
                  <a:cubicBezTo>
                    <a:pt x="363" y="136"/>
                    <a:pt x="363" y="136"/>
                    <a:pt x="363" y="136"/>
                  </a:cubicBezTo>
                  <a:cubicBezTo>
                    <a:pt x="367" y="131"/>
                    <a:pt x="367" y="131"/>
                    <a:pt x="367" y="131"/>
                  </a:cubicBezTo>
                  <a:cubicBezTo>
                    <a:pt x="358" y="123"/>
                    <a:pt x="358" y="123"/>
                    <a:pt x="358" y="123"/>
                  </a:cubicBezTo>
                  <a:lnTo>
                    <a:pt x="354" y="127"/>
                  </a:lnTo>
                  <a:close/>
                  <a:moveTo>
                    <a:pt x="335" y="349"/>
                  </a:moveTo>
                  <a:cubicBezTo>
                    <a:pt x="340" y="354"/>
                    <a:pt x="340" y="354"/>
                    <a:pt x="340" y="354"/>
                  </a:cubicBezTo>
                  <a:cubicBezTo>
                    <a:pt x="348" y="345"/>
                    <a:pt x="348" y="345"/>
                    <a:pt x="348" y="345"/>
                  </a:cubicBezTo>
                  <a:cubicBezTo>
                    <a:pt x="344" y="341"/>
                    <a:pt x="344" y="341"/>
                    <a:pt x="344" y="341"/>
                  </a:cubicBezTo>
                  <a:lnTo>
                    <a:pt x="335" y="349"/>
                  </a:lnTo>
                  <a:close/>
                  <a:moveTo>
                    <a:pt x="371" y="144"/>
                  </a:moveTo>
                  <a:cubicBezTo>
                    <a:pt x="380" y="153"/>
                    <a:pt x="380" y="153"/>
                    <a:pt x="380" y="153"/>
                  </a:cubicBezTo>
                  <a:cubicBezTo>
                    <a:pt x="384" y="148"/>
                    <a:pt x="384" y="148"/>
                    <a:pt x="384" y="148"/>
                  </a:cubicBezTo>
                  <a:cubicBezTo>
                    <a:pt x="375" y="140"/>
                    <a:pt x="375" y="140"/>
                    <a:pt x="375" y="140"/>
                  </a:cubicBezTo>
                  <a:lnTo>
                    <a:pt x="371" y="144"/>
                  </a:lnTo>
                  <a:close/>
                  <a:moveTo>
                    <a:pt x="337" y="110"/>
                  </a:moveTo>
                  <a:cubicBezTo>
                    <a:pt x="346" y="119"/>
                    <a:pt x="346" y="119"/>
                    <a:pt x="346" y="119"/>
                  </a:cubicBezTo>
                  <a:cubicBezTo>
                    <a:pt x="350" y="114"/>
                    <a:pt x="350" y="114"/>
                    <a:pt x="350" y="114"/>
                  </a:cubicBezTo>
                  <a:cubicBezTo>
                    <a:pt x="341" y="106"/>
                    <a:pt x="341" y="106"/>
                    <a:pt x="341" y="106"/>
                  </a:cubicBezTo>
                  <a:lnTo>
                    <a:pt x="337" y="110"/>
                  </a:lnTo>
                  <a:close/>
                  <a:moveTo>
                    <a:pt x="386" y="298"/>
                  </a:moveTo>
                  <a:cubicBezTo>
                    <a:pt x="391" y="303"/>
                    <a:pt x="391" y="303"/>
                    <a:pt x="391" y="303"/>
                  </a:cubicBezTo>
                  <a:cubicBezTo>
                    <a:pt x="399" y="294"/>
                    <a:pt x="399" y="294"/>
                    <a:pt x="399" y="294"/>
                  </a:cubicBezTo>
                  <a:cubicBezTo>
                    <a:pt x="395" y="290"/>
                    <a:pt x="395" y="290"/>
                    <a:pt x="395" y="290"/>
                  </a:cubicBezTo>
                  <a:lnTo>
                    <a:pt x="386" y="298"/>
                  </a:lnTo>
                  <a:close/>
                  <a:moveTo>
                    <a:pt x="352" y="332"/>
                  </a:moveTo>
                  <a:cubicBezTo>
                    <a:pt x="357" y="337"/>
                    <a:pt x="357" y="337"/>
                    <a:pt x="357" y="337"/>
                  </a:cubicBezTo>
                  <a:cubicBezTo>
                    <a:pt x="365" y="328"/>
                    <a:pt x="365" y="328"/>
                    <a:pt x="365" y="328"/>
                  </a:cubicBezTo>
                  <a:cubicBezTo>
                    <a:pt x="361" y="324"/>
                    <a:pt x="361" y="324"/>
                    <a:pt x="361" y="324"/>
                  </a:cubicBezTo>
                  <a:lnTo>
                    <a:pt x="352" y="332"/>
                  </a:lnTo>
                  <a:close/>
                  <a:moveTo>
                    <a:pt x="369" y="315"/>
                  </a:moveTo>
                  <a:cubicBezTo>
                    <a:pt x="374" y="320"/>
                    <a:pt x="374" y="320"/>
                    <a:pt x="374" y="320"/>
                  </a:cubicBezTo>
                  <a:cubicBezTo>
                    <a:pt x="382" y="311"/>
                    <a:pt x="382" y="311"/>
                    <a:pt x="382" y="311"/>
                  </a:cubicBezTo>
                  <a:cubicBezTo>
                    <a:pt x="378" y="307"/>
                    <a:pt x="378" y="307"/>
                    <a:pt x="378" y="307"/>
                  </a:cubicBezTo>
                  <a:lnTo>
                    <a:pt x="369" y="315"/>
                  </a:lnTo>
                  <a:close/>
                  <a:moveTo>
                    <a:pt x="422" y="195"/>
                  </a:moveTo>
                  <a:cubicBezTo>
                    <a:pt x="431" y="203"/>
                    <a:pt x="431" y="203"/>
                    <a:pt x="431" y="203"/>
                  </a:cubicBezTo>
                  <a:cubicBezTo>
                    <a:pt x="435" y="199"/>
                    <a:pt x="435" y="199"/>
                    <a:pt x="435" y="199"/>
                  </a:cubicBezTo>
                  <a:cubicBezTo>
                    <a:pt x="426" y="191"/>
                    <a:pt x="426" y="191"/>
                    <a:pt x="426" y="191"/>
                  </a:cubicBezTo>
                  <a:lnTo>
                    <a:pt x="422" y="195"/>
                  </a:lnTo>
                  <a:close/>
                  <a:moveTo>
                    <a:pt x="437" y="248"/>
                  </a:moveTo>
                  <a:cubicBezTo>
                    <a:pt x="442" y="252"/>
                    <a:pt x="442" y="252"/>
                    <a:pt x="442" y="252"/>
                  </a:cubicBezTo>
                  <a:cubicBezTo>
                    <a:pt x="450" y="243"/>
                    <a:pt x="450" y="243"/>
                    <a:pt x="450" y="243"/>
                  </a:cubicBezTo>
                  <a:cubicBezTo>
                    <a:pt x="446" y="239"/>
                    <a:pt x="446" y="239"/>
                    <a:pt x="446" y="239"/>
                  </a:cubicBezTo>
                  <a:lnTo>
                    <a:pt x="437" y="248"/>
                  </a:lnTo>
                  <a:close/>
                  <a:moveTo>
                    <a:pt x="454" y="219"/>
                  </a:moveTo>
                  <a:cubicBezTo>
                    <a:pt x="450" y="223"/>
                    <a:pt x="450" y="223"/>
                    <a:pt x="450" y="223"/>
                  </a:cubicBezTo>
                  <a:cubicBezTo>
                    <a:pt x="452" y="224"/>
                    <a:pt x="452" y="227"/>
                    <a:pt x="452" y="229"/>
                  </a:cubicBezTo>
                  <a:cubicBezTo>
                    <a:pt x="452" y="230"/>
                    <a:pt x="452" y="230"/>
                    <a:pt x="452" y="231"/>
                  </a:cubicBezTo>
                  <a:cubicBezTo>
                    <a:pt x="458" y="233"/>
                    <a:pt x="458" y="233"/>
                    <a:pt x="458" y="233"/>
                  </a:cubicBezTo>
                  <a:cubicBezTo>
                    <a:pt x="458" y="231"/>
                    <a:pt x="458" y="230"/>
                    <a:pt x="458" y="229"/>
                  </a:cubicBezTo>
                  <a:cubicBezTo>
                    <a:pt x="458" y="225"/>
                    <a:pt x="457" y="221"/>
                    <a:pt x="454" y="219"/>
                  </a:cubicBezTo>
                  <a:close/>
                  <a:moveTo>
                    <a:pt x="388" y="161"/>
                  </a:moveTo>
                  <a:cubicBezTo>
                    <a:pt x="397" y="169"/>
                    <a:pt x="397" y="169"/>
                    <a:pt x="397" y="169"/>
                  </a:cubicBezTo>
                  <a:cubicBezTo>
                    <a:pt x="401" y="165"/>
                    <a:pt x="401" y="165"/>
                    <a:pt x="401" y="165"/>
                  </a:cubicBezTo>
                  <a:cubicBezTo>
                    <a:pt x="392" y="157"/>
                    <a:pt x="392" y="157"/>
                    <a:pt x="392" y="157"/>
                  </a:cubicBezTo>
                  <a:lnTo>
                    <a:pt x="388" y="161"/>
                  </a:lnTo>
                  <a:close/>
                  <a:moveTo>
                    <a:pt x="403" y="281"/>
                  </a:moveTo>
                  <a:cubicBezTo>
                    <a:pt x="408" y="286"/>
                    <a:pt x="408" y="286"/>
                    <a:pt x="408" y="286"/>
                  </a:cubicBezTo>
                  <a:cubicBezTo>
                    <a:pt x="416" y="277"/>
                    <a:pt x="416" y="277"/>
                    <a:pt x="416" y="277"/>
                  </a:cubicBezTo>
                  <a:cubicBezTo>
                    <a:pt x="412" y="273"/>
                    <a:pt x="412" y="273"/>
                    <a:pt x="412" y="273"/>
                  </a:cubicBezTo>
                  <a:lnTo>
                    <a:pt x="403" y="281"/>
                  </a:lnTo>
                  <a:close/>
                  <a:moveTo>
                    <a:pt x="420" y="264"/>
                  </a:moveTo>
                  <a:cubicBezTo>
                    <a:pt x="425" y="269"/>
                    <a:pt x="425" y="269"/>
                    <a:pt x="425" y="269"/>
                  </a:cubicBezTo>
                  <a:cubicBezTo>
                    <a:pt x="433" y="260"/>
                    <a:pt x="433" y="260"/>
                    <a:pt x="433" y="260"/>
                  </a:cubicBezTo>
                  <a:cubicBezTo>
                    <a:pt x="429" y="256"/>
                    <a:pt x="429" y="256"/>
                    <a:pt x="429" y="256"/>
                  </a:cubicBezTo>
                  <a:lnTo>
                    <a:pt x="420" y="264"/>
                  </a:lnTo>
                  <a:close/>
                  <a:moveTo>
                    <a:pt x="252" y="25"/>
                  </a:moveTo>
                  <a:cubicBezTo>
                    <a:pt x="261" y="34"/>
                    <a:pt x="261" y="34"/>
                    <a:pt x="261" y="34"/>
                  </a:cubicBezTo>
                  <a:cubicBezTo>
                    <a:pt x="265" y="29"/>
                    <a:pt x="265" y="29"/>
                    <a:pt x="265" y="29"/>
                  </a:cubicBezTo>
                  <a:cubicBezTo>
                    <a:pt x="257" y="21"/>
                    <a:pt x="257" y="21"/>
                    <a:pt x="257" y="21"/>
                  </a:cubicBezTo>
                  <a:lnTo>
                    <a:pt x="252" y="25"/>
                  </a:lnTo>
                  <a:close/>
                  <a:moveTo>
                    <a:pt x="219" y="4"/>
                  </a:moveTo>
                  <a:cubicBezTo>
                    <a:pt x="215" y="8"/>
                    <a:pt x="215" y="8"/>
                    <a:pt x="215" y="8"/>
                  </a:cubicBezTo>
                  <a:cubicBezTo>
                    <a:pt x="219" y="12"/>
                    <a:pt x="219" y="12"/>
                    <a:pt x="219" y="12"/>
                  </a:cubicBezTo>
                  <a:cubicBezTo>
                    <a:pt x="223" y="8"/>
                    <a:pt x="223" y="8"/>
                    <a:pt x="223" y="8"/>
                  </a:cubicBezTo>
                  <a:cubicBezTo>
                    <a:pt x="224" y="7"/>
                    <a:pt x="226" y="6"/>
                    <a:pt x="227" y="6"/>
                  </a:cubicBezTo>
                  <a:cubicBezTo>
                    <a:pt x="226" y="0"/>
                    <a:pt x="226" y="0"/>
                    <a:pt x="226" y="0"/>
                  </a:cubicBezTo>
                  <a:cubicBezTo>
                    <a:pt x="223" y="0"/>
                    <a:pt x="221" y="2"/>
                    <a:pt x="219" y="4"/>
                  </a:cubicBezTo>
                  <a:close/>
                  <a:moveTo>
                    <a:pt x="251" y="434"/>
                  </a:moveTo>
                  <a:cubicBezTo>
                    <a:pt x="255" y="438"/>
                    <a:pt x="255" y="438"/>
                    <a:pt x="255" y="438"/>
                  </a:cubicBezTo>
                  <a:cubicBezTo>
                    <a:pt x="263" y="430"/>
                    <a:pt x="263" y="430"/>
                    <a:pt x="263" y="430"/>
                  </a:cubicBezTo>
                  <a:cubicBezTo>
                    <a:pt x="259" y="426"/>
                    <a:pt x="259" y="426"/>
                    <a:pt x="259" y="426"/>
                  </a:cubicBezTo>
                  <a:lnTo>
                    <a:pt x="251" y="434"/>
                  </a:lnTo>
                  <a:close/>
                  <a:moveTo>
                    <a:pt x="320" y="93"/>
                  </a:moveTo>
                  <a:cubicBezTo>
                    <a:pt x="329" y="102"/>
                    <a:pt x="329" y="102"/>
                    <a:pt x="329" y="102"/>
                  </a:cubicBezTo>
                  <a:cubicBezTo>
                    <a:pt x="333" y="97"/>
                    <a:pt x="333" y="97"/>
                    <a:pt x="333" y="97"/>
                  </a:cubicBezTo>
                  <a:cubicBezTo>
                    <a:pt x="325" y="89"/>
                    <a:pt x="325" y="89"/>
                    <a:pt x="325" y="89"/>
                  </a:cubicBezTo>
                  <a:lnTo>
                    <a:pt x="320" y="93"/>
                  </a:lnTo>
                  <a:close/>
                  <a:moveTo>
                    <a:pt x="268" y="417"/>
                  </a:moveTo>
                  <a:cubicBezTo>
                    <a:pt x="272" y="421"/>
                    <a:pt x="272" y="421"/>
                    <a:pt x="272" y="421"/>
                  </a:cubicBezTo>
                  <a:cubicBezTo>
                    <a:pt x="280" y="413"/>
                    <a:pt x="280" y="413"/>
                    <a:pt x="280" y="413"/>
                  </a:cubicBezTo>
                  <a:cubicBezTo>
                    <a:pt x="276" y="409"/>
                    <a:pt x="276" y="409"/>
                    <a:pt x="276" y="409"/>
                  </a:cubicBezTo>
                  <a:lnTo>
                    <a:pt x="268" y="417"/>
                  </a:lnTo>
                  <a:close/>
                  <a:moveTo>
                    <a:pt x="235" y="450"/>
                  </a:moveTo>
                  <a:cubicBezTo>
                    <a:pt x="235" y="450"/>
                    <a:pt x="234" y="450"/>
                    <a:pt x="234" y="451"/>
                  </a:cubicBezTo>
                  <a:cubicBezTo>
                    <a:pt x="237" y="456"/>
                    <a:pt x="237" y="456"/>
                    <a:pt x="237" y="456"/>
                  </a:cubicBezTo>
                  <a:cubicBezTo>
                    <a:pt x="238" y="455"/>
                    <a:pt x="239" y="455"/>
                    <a:pt x="239" y="454"/>
                  </a:cubicBezTo>
                  <a:cubicBezTo>
                    <a:pt x="246" y="447"/>
                    <a:pt x="246" y="447"/>
                    <a:pt x="246" y="447"/>
                  </a:cubicBezTo>
                  <a:cubicBezTo>
                    <a:pt x="242" y="443"/>
                    <a:pt x="242" y="443"/>
                    <a:pt x="242" y="443"/>
                  </a:cubicBezTo>
                  <a:lnTo>
                    <a:pt x="235" y="450"/>
                  </a:lnTo>
                  <a:close/>
                  <a:moveTo>
                    <a:pt x="235" y="8"/>
                  </a:moveTo>
                  <a:cubicBezTo>
                    <a:pt x="244" y="17"/>
                    <a:pt x="244" y="17"/>
                    <a:pt x="244" y="17"/>
                  </a:cubicBezTo>
                  <a:cubicBezTo>
                    <a:pt x="248" y="13"/>
                    <a:pt x="248" y="13"/>
                    <a:pt x="248" y="13"/>
                  </a:cubicBezTo>
                  <a:cubicBezTo>
                    <a:pt x="240" y="4"/>
                    <a:pt x="240" y="4"/>
                    <a:pt x="240" y="4"/>
                  </a:cubicBezTo>
                  <a:lnTo>
                    <a:pt x="235" y="8"/>
                  </a:lnTo>
                  <a:close/>
                  <a:moveTo>
                    <a:pt x="269" y="42"/>
                  </a:moveTo>
                  <a:cubicBezTo>
                    <a:pt x="278" y="51"/>
                    <a:pt x="278" y="51"/>
                    <a:pt x="278" y="51"/>
                  </a:cubicBezTo>
                  <a:cubicBezTo>
                    <a:pt x="282" y="46"/>
                    <a:pt x="282" y="46"/>
                    <a:pt x="282" y="46"/>
                  </a:cubicBezTo>
                  <a:cubicBezTo>
                    <a:pt x="274" y="38"/>
                    <a:pt x="274" y="38"/>
                    <a:pt x="274" y="38"/>
                  </a:cubicBezTo>
                  <a:lnTo>
                    <a:pt x="269" y="42"/>
                  </a:lnTo>
                  <a:close/>
                  <a:moveTo>
                    <a:pt x="318" y="366"/>
                  </a:moveTo>
                  <a:cubicBezTo>
                    <a:pt x="323" y="371"/>
                    <a:pt x="323" y="371"/>
                    <a:pt x="323" y="371"/>
                  </a:cubicBezTo>
                  <a:cubicBezTo>
                    <a:pt x="331" y="362"/>
                    <a:pt x="331" y="362"/>
                    <a:pt x="331" y="362"/>
                  </a:cubicBezTo>
                  <a:cubicBezTo>
                    <a:pt x="327" y="358"/>
                    <a:pt x="327" y="358"/>
                    <a:pt x="327" y="358"/>
                  </a:cubicBezTo>
                  <a:lnTo>
                    <a:pt x="318" y="366"/>
                  </a:lnTo>
                  <a:close/>
                  <a:moveTo>
                    <a:pt x="303" y="76"/>
                  </a:moveTo>
                  <a:cubicBezTo>
                    <a:pt x="312" y="85"/>
                    <a:pt x="312" y="85"/>
                    <a:pt x="312" y="85"/>
                  </a:cubicBezTo>
                  <a:cubicBezTo>
                    <a:pt x="316" y="80"/>
                    <a:pt x="316" y="80"/>
                    <a:pt x="316" y="80"/>
                  </a:cubicBezTo>
                  <a:cubicBezTo>
                    <a:pt x="308" y="72"/>
                    <a:pt x="308" y="72"/>
                    <a:pt x="308" y="72"/>
                  </a:cubicBezTo>
                  <a:lnTo>
                    <a:pt x="303" y="76"/>
                  </a:lnTo>
                  <a:close/>
                  <a:moveTo>
                    <a:pt x="286" y="59"/>
                  </a:moveTo>
                  <a:cubicBezTo>
                    <a:pt x="295" y="68"/>
                    <a:pt x="295" y="68"/>
                    <a:pt x="295" y="68"/>
                  </a:cubicBezTo>
                  <a:cubicBezTo>
                    <a:pt x="299" y="63"/>
                    <a:pt x="299" y="63"/>
                    <a:pt x="299" y="63"/>
                  </a:cubicBezTo>
                  <a:cubicBezTo>
                    <a:pt x="291" y="55"/>
                    <a:pt x="291" y="55"/>
                    <a:pt x="291" y="55"/>
                  </a:cubicBezTo>
                  <a:lnTo>
                    <a:pt x="286" y="59"/>
                  </a:lnTo>
                  <a:close/>
                  <a:moveTo>
                    <a:pt x="285" y="400"/>
                  </a:moveTo>
                  <a:cubicBezTo>
                    <a:pt x="289" y="405"/>
                    <a:pt x="289" y="405"/>
                    <a:pt x="289" y="405"/>
                  </a:cubicBezTo>
                  <a:cubicBezTo>
                    <a:pt x="297" y="396"/>
                    <a:pt x="297" y="396"/>
                    <a:pt x="297" y="396"/>
                  </a:cubicBezTo>
                  <a:cubicBezTo>
                    <a:pt x="293" y="392"/>
                    <a:pt x="293" y="392"/>
                    <a:pt x="293" y="392"/>
                  </a:cubicBezTo>
                  <a:lnTo>
                    <a:pt x="285" y="400"/>
                  </a:lnTo>
                  <a:close/>
                  <a:moveTo>
                    <a:pt x="301" y="383"/>
                  </a:moveTo>
                  <a:cubicBezTo>
                    <a:pt x="306" y="388"/>
                    <a:pt x="306" y="388"/>
                    <a:pt x="306" y="388"/>
                  </a:cubicBezTo>
                  <a:cubicBezTo>
                    <a:pt x="314" y="379"/>
                    <a:pt x="314" y="379"/>
                    <a:pt x="314" y="379"/>
                  </a:cubicBezTo>
                  <a:cubicBezTo>
                    <a:pt x="310" y="375"/>
                    <a:pt x="310" y="375"/>
                    <a:pt x="310" y="375"/>
                  </a:cubicBezTo>
                  <a:lnTo>
                    <a:pt x="301" y="38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5" name="Group 14">
            <a:extLst>
              <a:ext uri="{FF2B5EF4-FFF2-40B4-BE49-F238E27FC236}">
                <a16:creationId xmlns:a16="http://schemas.microsoft.com/office/drawing/2014/main" id="{9D74E375-FDF0-D50E-C682-02B4B0CF34C9}"/>
              </a:ext>
            </a:extLst>
          </p:cNvPr>
          <p:cNvGrpSpPr/>
          <p:nvPr/>
        </p:nvGrpSpPr>
        <p:grpSpPr>
          <a:xfrm>
            <a:off x="7986072" y="931819"/>
            <a:ext cx="1219261" cy="1179895"/>
            <a:chOff x="7213006" y="2528117"/>
            <a:chExt cx="1865637" cy="1865637"/>
          </a:xfrm>
        </p:grpSpPr>
        <p:sp>
          <p:nvSpPr>
            <p:cNvPr id="16" name="Freeform 9">
              <a:extLst>
                <a:ext uri="{FF2B5EF4-FFF2-40B4-BE49-F238E27FC236}">
                  <a16:creationId xmlns:a16="http://schemas.microsoft.com/office/drawing/2014/main" id="{9B9208C5-673A-9E2A-4140-A7FABB6BD8C8}"/>
                </a:ext>
              </a:extLst>
            </p:cNvPr>
            <p:cNvSpPr>
              <a:spLocks/>
            </p:cNvSpPr>
            <p:nvPr/>
          </p:nvSpPr>
          <p:spPr bwMode="auto">
            <a:xfrm>
              <a:off x="7213006" y="2528117"/>
              <a:ext cx="1865637" cy="1865637"/>
            </a:xfrm>
            <a:custGeom>
              <a:avLst/>
              <a:gdLst>
                <a:gd name="T0" fmla="*/ 621 w 628"/>
                <a:gd name="T1" fmla="*/ 301 h 627"/>
                <a:gd name="T2" fmla="*/ 621 w 628"/>
                <a:gd name="T3" fmla="*/ 326 h 627"/>
                <a:gd name="T4" fmla="*/ 327 w 628"/>
                <a:gd name="T5" fmla="*/ 621 h 627"/>
                <a:gd name="T6" fmla="*/ 302 w 628"/>
                <a:gd name="T7" fmla="*/ 621 h 627"/>
                <a:gd name="T8" fmla="*/ 7 w 628"/>
                <a:gd name="T9" fmla="*/ 326 h 627"/>
                <a:gd name="T10" fmla="*/ 7 w 628"/>
                <a:gd name="T11" fmla="*/ 301 h 627"/>
                <a:gd name="T12" fmla="*/ 302 w 628"/>
                <a:gd name="T13" fmla="*/ 7 h 627"/>
                <a:gd name="T14" fmla="*/ 327 w 628"/>
                <a:gd name="T15" fmla="*/ 7 h 627"/>
                <a:gd name="T16" fmla="*/ 621 w 628"/>
                <a:gd name="T17" fmla="*/ 301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8" h="627">
                  <a:moveTo>
                    <a:pt x="621" y="301"/>
                  </a:moveTo>
                  <a:cubicBezTo>
                    <a:pt x="628" y="308"/>
                    <a:pt x="628" y="319"/>
                    <a:pt x="621" y="326"/>
                  </a:cubicBezTo>
                  <a:cubicBezTo>
                    <a:pt x="327" y="621"/>
                    <a:pt x="327" y="621"/>
                    <a:pt x="327" y="621"/>
                  </a:cubicBezTo>
                  <a:cubicBezTo>
                    <a:pt x="320" y="627"/>
                    <a:pt x="309" y="627"/>
                    <a:pt x="302" y="621"/>
                  </a:cubicBezTo>
                  <a:cubicBezTo>
                    <a:pt x="7" y="326"/>
                    <a:pt x="7" y="326"/>
                    <a:pt x="7" y="326"/>
                  </a:cubicBezTo>
                  <a:cubicBezTo>
                    <a:pt x="0" y="319"/>
                    <a:pt x="0" y="308"/>
                    <a:pt x="7" y="301"/>
                  </a:cubicBezTo>
                  <a:cubicBezTo>
                    <a:pt x="302" y="7"/>
                    <a:pt x="302" y="7"/>
                    <a:pt x="302" y="7"/>
                  </a:cubicBezTo>
                  <a:cubicBezTo>
                    <a:pt x="309" y="0"/>
                    <a:pt x="320" y="0"/>
                    <a:pt x="327" y="7"/>
                  </a:cubicBezTo>
                  <a:lnTo>
                    <a:pt x="621" y="30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22061E35-81FF-1526-91CC-9117BF8E5396}"/>
                </a:ext>
              </a:extLst>
            </p:cNvPr>
            <p:cNvSpPr>
              <a:spLocks noEditPoints="1"/>
            </p:cNvSpPr>
            <p:nvPr/>
          </p:nvSpPr>
          <p:spPr bwMode="auto">
            <a:xfrm>
              <a:off x="7468491" y="2771719"/>
              <a:ext cx="1360608" cy="1360608"/>
            </a:xfrm>
            <a:custGeom>
              <a:avLst/>
              <a:gdLst>
                <a:gd name="T0" fmla="*/ 96 w 458"/>
                <a:gd name="T1" fmla="*/ 126 h 457"/>
                <a:gd name="T2" fmla="*/ 147 w 458"/>
                <a:gd name="T3" fmla="*/ 76 h 457"/>
                <a:gd name="T4" fmla="*/ 145 w 458"/>
                <a:gd name="T5" fmla="*/ 380 h 457"/>
                <a:gd name="T6" fmla="*/ 111 w 458"/>
                <a:gd name="T7" fmla="*/ 346 h 457"/>
                <a:gd name="T8" fmla="*/ 128 w 458"/>
                <a:gd name="T9" fmla="*/ 363 h 457"/>
                <a:gd name="T10" fmla="*/ 113 w 458"/>
                <a:gd name="T11" fmla="*/ 110 h 457"/>
                <a:gd name="T12" fmla="*/ 130 w 458"/>
                <a:gd name="T13" fmla="*/ 93 h 457"/>
                <a:gd name="T14" fmla="*/ 196 w 458"/>
                <a:gd name="T15" fmla="*/ 431 h 457"/>
                <a:gd name="T16" fmla="*/ 181 w 458"/>
                <a:gd name="T17" fmla="*/ 42 h 457"/>
                <a:gd name="T18" fmla="*/ 198 w 458"/>
                <a:gd name="T19" fmla="*/ 25 h 457"/>
                <a:gd name="T20" fmla="*/ 162 w 458"/>
                <a:gd name="T21" fmla="*/ 397 h 457"/>
                <a:gd name="T22" fmla="*/ 164 w 458"/>
                <a:gd name="T23" fmla="*/ 59 h 457"/>
                <a:gd name="T24" fmla="*/ 179 w 458"/>
                <a:gd name="T25" fmla="*/ 414 h 457"/>
                <a:gd name="T26" fmla="*/ 10 w 458"/>
                <a:gd name="T27" fmla="*/ 245 h 457"/>
                <a:gd name="T28" fmla="*/ 28 w 458"/>
                <a:gd name="T29" fmla="*/ 194 h 457"/>
                <a:gd name="T30" fmla="*/ 225 w 458"/>
                <a:gd name="T31" fmla="*/ 451 h 457"/>
                <a:gd name="T32" fmla="*/ 39 w 458"/>
                <a:gd name="T33" fmla="*/ 266 h 457"/>
                <a:gd name="T34" fmla="*/ 107 w 458"/>
                <a:gd name="T35" fmla="*/ 334 h 457"/>
                <a:gd name="T36" fmla="*/ 1 w 458"/>
                <a:gd name="T37" fmla="*/ 235 h 457"/>
                <a:gd name="T38" fmla="*/ 452 w 458"/>
                <a:gd name="T39" fmla="*/ 216 h 457"/>
                <a:gd name="T40" fmla="*/ 11 w 458"/>
                <a:gd name="T41" fmla="*/ 211 h 457"/>
                <a:gd name="T42" fmla="*/ 77 w 458"/>
                <a:gd name="T43" fmla="*/ 312 h 457"/>
                <a:gd name="T44" fmla="*/ 79 w 458"/>
                <a:gd name="T45" fmla="*/ 143 h 457"/>
                <a:gd name="T46" fmla="*/ 62 w 458"/>
                <a:gd name="T47" fmla="*/ 160 h 457"/>
                <a:gd name="T48" fmla="*/ 43 w 458"/>
                <a:gd name="T49" fmla="*/ 278 h 457"/>
                <a:gd name="T50" fmla="*/ 60 w 458"/>
                <a:gd name="T51" fmla="*/ 295 h 457"/>
                <a:gd name="T52" fmla="*/ 45 w 458"/>
                <a:gd name="T53" fmla="*/ 177 h 457"/>
                <a:gd name="T54" fmla="*/ 405 w 458"/>
                <a:gd name="T55" fmla="*/ 178 h 457"/>
                <a:gd name="T56" fmla="*/ 354 w 458"/>
                <a:gd name="T57" fmla="*/ 127 h 457"/>
                <a:gd name="T58" fmla="*/ 335 w 458"/>
                <a:gd name="T59" fmla="*/ 349 h 457"/>
                <a:gd name="T60" fmla="*/ 371 w 458"/>
                <a:gd name="T61" fmla="*/ 144 h 457"/>
                <a:gd name="T62" fmla="*/ 337 w 458"/>
                <a:gd name="T63" fmla="*/ 110 h 457"/>
                <a:gd name="T64" fmla="*/ 386 w 458"/>
                <a:gd name="T65" fmla="*/ 298 h 457"/>
                <a:gd name="T66" fmla="*/ 352 w 458"/>
                <a:gd name="T67" fmla="*/ 332 h 457"/>
                <a:gd name="T68" fmla="*/ 369 w 458"/>
                <a:gd name="T69" fmla="*/ 315 h 457"/>
                <a:gd name="T70" fmla="*/ 422 w 458"/>
                <a:gd name="T71" fmla="*/ 195 h 457"/>
                <a:gd name="T72" fmla="*/ 437 w 458"/>
                <a:gd name="T73" fmla="*/ 248 h 457"/>
                <a:gd name="T74" fmla="*/ 454 w 458"/>
                <a:gd name="T75" fmla="*/ 219 h 457"/>
                <a:gd name="T76" fmla="*/ 458 w 458"/>
                <a:gd name="T77" fmla="*/ 229 h 457"/>
                <a:gd name="T78" fmla="*/ 392 w 458"/>
                <a:gd name="T79" fmla="*/ 157 h 457"/>
                <a:gd name="T80" fmla="*/ 412 w 458"/>
                <a:gd name="T81" fmla="*/ 273 h 457"/>
                <a:gd name="T82" fmla="*/ 429 w 458"/>
                <a:gd name="T83" fmla="*/ 256 h 457"/>
                <a:gd name="T84" fmla="*/ 257 w 458"/>
                <a:gd name="T85" fmla="*/ 21 h 457"/>
                <a:gd name="T86" fmla="*/ 223 w 458"/>
                <a:gd name="T87" fmla="*/ 8 h 457"/>
                <a:gd name="T88" fmla="*/ 255 w 458"/>
                <a:gd name="T89" fmla="*/ 438 h 457"/>
                <a:gd name="T90" fmla="*/ 329 w 458"/>
                <a:gd name="T91" fmla="*/ 102 h 457"/>
                <a:gd name="T92" fmla="*/ 272 w 458"/>
                <a:gd name="T93" fmla="*/ 421 h 457"/>
                <a:gd name="T94" fmla="*/ 234 w 458"/>
                <a:gd name="T95" fmla="*/ 451 h 457"/>
                <a:gd name="T96" fmla="*/ 235 w 458"/>
                <a:gd name="T97" fmla="*/ 450 h 457"/>
                <a:gd name="T98" fmla="*/ 235 w 458"/>
                <a:gd name="T99" fmla="*/ 8 h 457"/>
                <a:gd name="T100" fmla="*/ 269 w 458"/>
                <a:gd name="T101" fmla="*/ 42 h 457"/>
                <a:gd name="T102" fmla="*/ 318 w 458"/>
                <a:gd name="T103" fmla="*/ 366 h 457"/>
                <a:gd name="T104" fmla="*/ 303 w 458"/>
                <a:gd name="T105" fmla="*/ 76 h 457"/>
                <a:gd name="T106" fmla="*/ 286 w 458"/>
                <a:gd name="T107" fmla="*/ 59 h 457"/>
                <a:gd name="T108" fmla="*/ 285 w 458"/>
                <a:gd name="T109" fmla="*/ 400 h 457"/>
                <a:gd name="T110" fmla="*/ 301 w 458"/>
                <a:gd name="T111" fmla="*/ 383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8" h="457">
                  <a:moveTo>
                    <a:pt x="96" y="126"/>
                  </a:moveTo>
                  <a:cubicBezTo>
                    <a:pt x="100" y="131"/>
                    <a:pt x="100" y="131"/>
                    <a:pt x="100" y="131"/>
                  </a:cubicBezTo>
                  <a:cubicBezTo>
                    <a:pt x="109" y="122"/>
                    <a:pt x="109" y="122"/>
                    <a:pt x="109" y="122"/>
                  </a:cubicBezTo>
                  <a:cubicBezTo>
                    <a:pt x="105" y="118"/>
                    <a:pt x="105" y="118"/>
                    <a:pt x="105" y="118"/>
                  </a:cubicBezTo>
                  <a:lnTo>
                    <a:pt x="96" y="126"/>
                  </a:lnTo>
                  <a:close/>
                  <a:moveTo>
                    <a:pt x="147" y="76"/>
                  </a:moveTo>
                  <a:cubicBezTo>
                    <a:pt x="151" y="80"/>
                    <a:pt x="151" y="80"/>
                    <a:pt x="151" y="80"/>
                  </a:cubicBezTo>
                  <a:cubicBezTo>
                    <a:pt x="160" y="71"/>
                    <a:pt x="160" y="71"/>
                    <a:pt x="160" y="71"/>
                  </a:cubicBezTo>
                  <a:cubicBezTo>
                    <a:pt x="156" y="67"/>
                    <a:pt x="156" y="67"/>
                    <a:pt x="156" y="67"/>
                  </a:cubicBezTo>
                  <a:lnTo>
                    <a:pt x="147" y="76"/>
                  </a:lnTo>
                  <a:close/>
                  <a:moveTo>
                    <a:pt x="145" y="380"/>
                  </a:moveTo>
                  <a:cubicBezTo>
                    <a:pt x="154" y="389"/>
                    <a:pt x="154" y="389"/>
                    <a:pt x="154" y="389"/>
                  </a:cubicBezTo>
                  <a:cubicBezTo>
                    <a:pt x="158" y="385"/>
                    <a:pt x="158" y="385"/>
                    <a:pt x="158" y="385"/>
                  </a:cubicBezTo>
                  <a:cubicBezTo>
                    <a:pt x="150" y="376"/>
                    <a:pt x="150" y="376"/>
                    <a:pt x="150" y="376"/>
                  </a:cubicBezTo>
                  <a:lnTo>
                    <a:pt x="145" y="380"/>
                  </a:lnTo>
                  <a:close/>
                  <a:moveTo>
                    <a:pt x="111" y="346"/>
                  </a:moveTo>
                  <a:cubicBezTo>
                    <a:pt x="120" y="355"/>
                    <a:pt x="120" y="355"/>
                    <a:pt x="120" y="355"/>
                  </a:cubicBezTo>
                  <a:cubicBezTo>
                    <a:pt x="124" y="351"/>
                    <a:pt x="124" y="351"/>
                    <a:pt x="124" y="351"/>
                  </a:cubicBezTo>
                  <a:cubicBezTo>
                    <a:pt x="116" y="342"/>
                    <a:pt x="116" y="342"/>
                    <a:pt x="116" y="342"/>
                  </a:cubicBezTo>
                  <a:lnTo>
                    <a:pt x="111" y="346"/>
                  </a:lnTo>
                  <a:close/>
                  <a:moveTo>
                    <a:pt x="128" y="363"/>
                  </a:moveTo>
                  <a:cubicBezTo>
                    <a:pt x="137" y="372"/>
                    <a:pt x="137" y="372"/>
                    <a:pt x="137" y="372"/>
                  </a:cubicBezTo>
                  <a:cubicBezTo>
                    <a:pt x="141" y="368"/>
                    <a:pt x="141" y="368"/>
                    <a:pt x="141" y="368"/>
                  </a:cubicBezTo>
                  <a:cubicBezTo>
                    <a:pt x="133" y="359"/>
                    <a:pt x="133" y="359"/>
                    <a:pt x="133" y="359"/>
                  </a:cubicBezTo>
                  <a:lnTo>
                    <a:pt x="128" y="363"/>
                  </a:lnTo>
                  <a:close/>
                  <a:moveTo>
                    <a:pt x="113" y="110"/>
                  </a:moveTo>
                  <a:cubicBezTo>
                    <a:pt x="117" y="114"/>
                    <a:pt x="117" y="114"/>
                    <a:pt x="117" y="114"/>
                  </a:cubicBezTo>
                  <a:cubicBezTo>
                    <a:pt x="126" y="105"/>
                    <a:pt x="126" y="105"/>
                    <a:pt x="126" y="105"/>
                  </a:cubicBezTo>
                  <a:cubicBezTo>
                    <a:pt x="122" y="101"/>
                    <a:pt x="122" y="101"/>
                    <a:pt x="122" y="101"/>
                  </a:cubicBezTo>
                  <a:lnTo>
                    <a:pt x="113" y="110"/>
                  </a:lnTo>
                  <a:close/>
                  <a:moveTo>
                    <a:pt x="130" y="93"/>
                  </a:moveTo>
                  <a:cubicBezTo>
                    <a:pt x="134" y="97"/>
                    <a:pt x="134" y="97"/>
                    <a:pt x="134" y="97"/>
                  </a:cubicBezTo>
                  <a:cubicBezTo>
                    <a:pt x="143" y="88"/>
                    <a:pt x="143" y="88"/>
                    <a:pt x="143" y="88"/>
                  </a:cubicBezTo>
                  <a:cubicBezTo>
                    <a:pt x="139" y="84"/>
                    <a:pt x="139" y="84"/>
                    <a:pt x="139" y="84"/>
                  </a:cubicBezTo>
                  <a:lnTo>
                    <a:pt x="130" y="93"/>
                  </a:lnTo>
                  <a:close/>
                  <a:moveTo>
                    <a:pt x="196" y="431"/>
                  </a:moveTo>
                  <a:cubicBezTo>
                    <a:pt x="205" y="440"/>
                    <a:pt x="205" y="440"/>
                    <a:pt x="205" y="440"/>
                  </a:cubicBezTo>
                  <a:cubicBezTo>
                    <a:pt x="209" y="435"/>
                    <a:pt x="209" y="435"/>
                    <a:pt x="209" y="435"/>
                  </a:cubicBezTo>
                  <a:cubicBezTo>
                    <a:pt x="200" y="427"/>
                    <a:pt x="200" y="427"/>
                    <a:pt x="200" y="427"/>
                  </a:cubicBezTo>
                  <a:lnTo>
                    <a:pt x="196" y="431"/>
                  </a:lnTo>
                  <a:close/>
                  <a:moveTo>
                    <a:pt x="181" y="42"/>
                  </a:moveTo>
                  <a:cubicBezTo>
                    <a:pt x="185" y="46"/>
                    <a:pt x="185" y="46"/>
                    <a:pt x="185" y="46"/>
                  </a:cubicBezTo>
                  <a:cubicBezTo>
                    <a:pt x="194" y="37"/>
                    <a:pt x="194" y="37"/>
                    <a:pt x="194" y="37"/>
                  </a:cubicBezTo>
                  <a:cubicBezTo>
                    <a:pt x="190" y="33"/>
                    <a:pt x="190" y="33"/>
                    <a:pt x="190" y="33"/>
                  </a:cubicBezTo>
                  <a:lnTo>
                    <a:pt x="181" y="42"/>
                  </a:lnTo>
                  <a:close/>
                  <a:moveTo>
                    <a:pt x="198" y="25"/>
                  </a:moveTo>
                  <a:cubicBezTo>
                    <a:pt x="202" y="29"/>
                    <a:pt x="202" y="29"/>
                    <a:pt x="202" y="29"/>
                  </a:cubicBezTo>
                  <a:cubicBezTo>
                    <a:pt x="211" y="20"/>
                    <a:pt x="211" y="20"/>
                    <a:pt x="211" y="20"/>
                  </a:cubicBezTo>
                  <a:cubicBezTo>
                    <a:pt x="206" y="16"/>
                    <a:pt x="206" y="16"/>
                    <a:pt x="206" y="16"/>
                  </a:cubicBezTo>
                  <a:lnTo>
                    <a:pt x="198" y="25"/>
                  </a:lnTo>
                  <a:close/>
                  <a:moveTo>
                    <a:pt x="162" y="397"/>
                  </a:moveTo>
                  <a:cubicBezTo>
                    <a:pt x="171" y="406"/>
                    <a:pt x="171" y="406"/>
                    <a:pt x="171" y="406"/>
                  </a:cubicBezTo>
                  <a:cubicBezTo>
                    <a:pt x="175" y="401"/>
                    <a:pt x="175" y="401"/>
                    <a:pt x="175" y="401"/>
                  </a:cubicBezTo>
                  <a:cubicBezTo>
                    <a:pt x="166" y="393"/>
                    <a:pt x="166" y="393"/>
                    <a:pt x="166" y="393"/>
                  </a:cubicBezTo>
                  <a:lnTo>
                    <a:pt x="162" y="397"/>
                  </a:lnTo>
                  <a:close/>
                  <a:moveTo>
                    <a:pt x="164" y="59"/>
                  </a:moveTo>
                  <a:cubicBezTo>
                    <a:pt x="168" y="63"/>
                    <a:pt x="168" y="63"/>
                    <a:pt x="168" y="63"/>
                  </a:cubicBezTo>
                  <a:cubicBezTo>
                    <a:pt x="177" y="54"/>
                    <a:pt x="177" y="54"/>
                    <a:pt x="177" y="54"/>
                  </a:cubicBezTo>
                  <a:cubicBezTo>
                    <a:pt x="173" y="50"/>
                    <a:pt x="173" y="50"/>
                    <a:pt x="173" y="50"/>
                  </a:cubicBezTo>
                  <a:lnTo>
                    <a:pt x="164" y="59"/>
                  </a:lnTo>
                  <a:close/>
                  <a:moveTo>
                    <a:pt x="179" y="414"/>
                  </a:moveTo>
                  <a:cubicBezTo>
                    <a:pt x="188" y="423"/>
                    <a:pt x="188" y="423"/>
                    <a:pt x="188" y="423"/>
                  </a:cubicBezTo>
                  <a:cubicBezTo>
                    <a:pt x="192" y="418"/>
                    <a:pt x="192" y="418"/>
                    <a:pt x="192" y="418"/>
                  </a:cubicBezTo>
                  <a:cubicBezTo>
                    <a:pt x="183" y="410"/>
                    <a:pt x="183" y="410"/>
                    <a:pt x="183" y="410"/>
                  </a:cubicBezTo>
                  <a:lnTo>
                    <a:pt x="179" y="414"/>
                  </a:lnTo>
                  <a:close/>
                  <a:moveTo>
                    <a:pt x="10" y="245"/>
                  </a:moveTo>
                  <a:cubicBezTo>
                    <a:pt x="18" y="253"/>
                    <a:pt x="18" y="253"/>
                    <a:pt x="18" y="253"/>
                  </a:cubicBezTo>
                  <a:cubicBezTo>
                    <a:pt x="22" y="249"/>
                    <a:pt x="22" y="249"/>
                    <a:pt x="22" y="249"/>
                  </a:cubicBezTo>
                  <a:cubicBezTo>
                    <a:pt x="14" y="240"/>
                    <a:pt x="14" y="240"/>
                    <a:pt x="14" y="240"/>
                  </a:cubicBezTo>
                  <a:lnTo>
                    <a:pt x="10" y="245"/>
                  </a:lnTo>
                  <a:close/>
                  <a:moveTo>
                    <a:pt x="28" y="194"/>
                  </a:moveTo>
                  <a:cubicBezTo>
                    <a:pt x="33" y="199"/>
                    <a:pt x="33" y="199"/>
                    <a:pt x="33" y="199"/>
                  </a:cubicBezTo>
                  <a:cubicBezTo>
                    <a:pt x="41" y="190"/>
                    <a:pt x="41" y="190"/>
                    <a:pt x="41" y="190"/>
                  </a:cubicBezTo>
                  <a:cubicBezTo>
                    <a:pt x="37" y="186"/>
                    <a:pt x="37" y="186"/>
                    <a:pt x="37" y="186"/>
                  </a:cubicBezTo>
                  <a:lnTo>
                    <a:pt x="28" y="194"/>
                  </a:lnTo>
                  <a:close/>
                  <a:moveTo>
                    <a:pt x="217" y="444"/>
                  </a:moveTo>
                  <a:cubicBezTo>
                    <a:pt x="213" y="448"/>
                    <a:pt x="213" y="448"/>
                    <a:pt x="213" y="448"/>
                  </a:cubicBezTo>
                  <a:cubicBezTo>
                    <a:pt x="219" y="454"/>
                    <a:pt x="219" y="454"/>
                    <a:pt x="219" y="454"/>
                  </a:cubicBezTo>
                  <a:cubicBezTo>
                    <a:pt x="220" y="455"/>
                    <a:pt x="221" y="456"/>
                    <a:pt x="223" y="457"/>
                  </a:cubicBezTo>
                  <a:cubicBezTo>
                    <a:pt x="225" y="451"/>
                    <a:pt x="225" y="451"/>
                    <a:pt x="225" y="451"/>
                  </a:cubicBezTo>
                  <a:cubicBezTo>
                    <a:pt x="225" y="451"/>
                    <a:pt x="224" y="450"/>
                    <a:pt x="223" y="450"/>
                  </a:cubicBezTo>
                  <a:lnTo>
                    <a:pt x="217" y="444"/>
                  </a:lnTo>
                  <a:close/>
                  <a:moveTo>
                    <a:pt x="26" y="261"/>
                  </a:moveTo>
                  <a:cubicBezTo>
                    <a:pt x="35" y="270"/>
                    <a:pt x="35" y="270"/>
                    <a:pt x="35" y="270"/>
                  </a:cubicBezTo>
                  <a:cubicBezTo>
                    <a:pt x="39" y="266"/>
                    <a:pt x="39" y="266"/>
                    <a:pt x="39" y="266"/>
                  </a:cubicBezTo>
                  <a:cubicBezTo>
                    <a:pt x="31" y="257"/>
                    <a:pt x="31" y="257"/>
                    <a:pt x="31" y="257"/>
                  </a:cubicBezTo>
                  <a:lnTo>
                    <a:pt x="26" y="261"/>
                  </a:lnTo>
                  <a:close/>
                  <a:moveTo>
                    <a:pt x="94" y="329"/>
                  </a:moveTo>
                  <a:cubicBezTo>
                    <a:pt x="103" y="338"/>
                    <a:pt x="103" y="338"/>
                    <a:pt x="103" y="338"/>
                  </a:cubicBezTo>
                  <a:cubicBezTo>
                    <a:pt x="107" y="334"/>
                    <a:pt x="107" y="334"/>
                    <a:pt x="107" y="334"/>
                  </a:cubicBezTo>
                  <a:cubicBezTo>
                    <a:pt x="99" y="325"/>
                    <a:pt x="99" y="325"/>
                    <a:pt x="99" y="325"/>
                  </a:cubicBezTo>
                  <a:lnTo>
                    <a:pt x="94" y="329"/>
                  </a:lnTo>
                  <a:close/>
                  <a:moveTo>
                    <a:pt x="3" y="220"/>
                  </a:moveTo>
                  <a:cubicBezTo>
                    <a:pt x="1" y="223"/>
                    <a:pt x="0" y="226"/>
                    <a:pt x="0" y="229"/>
                  </a:cubicBezTo>
                  <a:cubicBezTo>
                    <a:pt x="0" y="231"/>
                    <a:pt x="0" y="233"/>
                    <a:pt x="1" y="235"/>
                  </a:cubicBezTo>
                  <a:cubicBezTo>
                    <a:pt x="7" y="232"/>
                    <a:pt x="7" y="232"/>
                    <a:pt x="7" y="232"/>
                  </a:cubicBezTo>
                  <a:cubicBezTo>
                    <a:pt x="6" y="231"/>
                    <a:pt x="6" y="230"/>
                    <a:pt x="6" y="229"/>
                  </a:cubicBezTo>
                  <a:cubicBezTo>
                    <a:pt x="6" y="227"/>
                    <a:pt x="6" y="225"/>
                    <a:pt x="7" y="224"/>
                  </a:cubicBezTo>
                  <a:lnTo>
                    <a:pt x="3" y="220"/>
                  </a:lnTo>
                  <a:close/>
                  <a:moveTo>
                    <a:pt x="452" y="216"/>
                  </a:moveTo>
                  <a:cubicBezTo>
                    <a:pt x="443" y="208"/>
                    <a:pt x="443" y="208"/>
                    <a:pt x="443" y="208"/>
                  </a:cubicBezTo>
                  <a:cubicBezTo>
                    <a:pt x="439" y="212"/>
                    <a:pt x="439" y="212"/>
                    <a:pt x="439" y="212"/>
                  </a:cubicBezTo>
                  <a:cubicBezTo>
                    <a:pt x="448" y="220"/>
                    <a:pt x="448" y="220"/>
                    <a:pt x="448" y="220"/>
                  </a:cubicBezTo>
                  <a:lnTo>
                    <a:pt x="452" y="216"/>
                  </a:lnTo>
                  <a:close/>
                  <a:moveTo>
                    <a:pt x="11" y="211"/>
                  </a:moveTo>
                  <a:cubicBezTo>
                    <a:pt x="16" y="216"/>
                    <a:pt x="16" y="216"/>
                    <a:pt x="16" y="216"/>
                  </a:cubicBezTo>
                  <a:cubicBezTo>
                    <a:pt x="24" y="207"/>
                    <a:pt x="24" y="207"/>
                    <a:pt x="24" y="207"/>
                  </a:cubicBezTo>
                  <a:cubicBezTo>
                    <a:pt x="20" y="203"/>
                    <a:pt x="20" y="203"/>
                    <a:pt x="20" y="203"/>
                  </a:cubicBezTo>
                  <a:lnTo>
                    <a:pt x="11" y="211"/>
                  </a:lnTo>
                  <a:close/>
                  <a:moveTo>
                    <a:pt x="77" y="312"/>
                  </a:moveTo>
                  <a:cubicBezTo>
                    <a:pt x="86" y="321"/>
                    <a:pt x="86" y="321"/>
                    <a:pt x="86" y="321"/>
                  </a:cubicBezTo>
                  <a:cubicBezTo>
                    <a:pt x="90" y="317"/>
                    <a:pt x="90" y="317"/>
                    <a:pt x="90" y="317"/>
                  </a:cubicBezTo>
                  <a:cubicBezTo>
                    <a:pt x="82" y="308"/>
                    <a:pt x="82" y="308"/>
                    <a:pt x="82" y="308"/>
                  </a:cubicBezTo>
                  <a:lnTo>
                    <a:pt x="77" y="312"/>
                  </a:lnTo>
                  <a:close/>
                  <a:moveTo>
                    <a:pt x="79" y="143"/>
                  </a:moveTo>
                  <a:cubicBezTo>
                    <a:pt x="83" y="148"/>
                    <a:pt x="83" y="148"/>
                    <a:pt x="83" y="148"/>
                  </a:cubicBezTo>
                  <a:cubicBezTo>
                    <a:pt x="92" y="139"/>
                    <a:pt x="92" y="139"/>
                    <a:pt x="92" y="139"/>
                  </a:cubicBezTo>
                  <a:cubicBezTo>
                    <a:pt x="88" y="135"/>
                    <a:pt x="88" y="135"/>
                    <a:pt x="88" y="135"/>
                  </a:cubicBezTo>
                  <a:lnTo>
                    <a:pt x="79" y="143"/>
                  </a:lnTo>
                  <a:close/>
                  <a:moveTo>
                    <a:pt x="62" y="160"/>
                  </a:moveTo>
                  <a:cubicBezTo>
                    <a:pt x="66" y="165"/>
                    <a:pt x="66" y="165"/>
                    <a:pt x="66" y="165"/>
                  </a:cubicBezTo>
                  <a:cubicBezTo>
                    <a:pt x="75" y="156"/>
                    <a:pt x="75" y="156"/>
                    <a:pt x="75" y="156"/>
                  </a:cubicBezTo>
                  <a:cubicBezTo>
                    <a:pt x="71" y="152"/>
                    <a:pt x="71" y="152"/>
                    <a:pt x="71" y="152"/>
                  </a:cubicBezTo>
                  <a:lnTo>
                    <a:pt x="62" y="160"/>
                  </a:lnTo>
                  <a:close/>
                  <a:moveTo>
                    <a:pt x="43" y="278"/>
                  </a:moveTo>
                  <a:cubicBezTo>
                    <a:pt x="52" y="287"/>
                    <a:pt x="52" y="287"/>
                    <a:pt x="52" y="287"/>
                  </a:cubicBezTo>
                  <a:cubicBezTo>
                    <a:pt x="56" y="283"/>
                    <a:pt x="56" y="283"/>
                    <a:pt x="56" y="283"/>
                  </a:cubicBezTo>
                  <a:cubicBezTo>
                    <a:pt x="48" y="274"/>
                    <a:pt x="48" y="274"/>
                    <a:pt x="48" y="274"/>
                  </a:cubicBezTo>
                  <a:lnTo>
                    <a:pt x="43" y="278"/>
                  </a:lnTo>
                  <a:close/>
                  <a:moveTo>
                    <a:pt x="60" y="295"/>
                  </a:moveTo>
                  <a:cubicBezTo>
                    <a:pt x="69" y="304"/>
                    <a:pt x="69" y="304"/>
                    <a:pt x="69" y="304"/>
                  </a:cubicBezTo>
                  <a:cubicBezTo>
                    <a:pt x="73" y="300"/>
                    <a:pt x="73" y="300"/>
                    <a:pt x="73" y="300"/>
                  </a:cubicBezTo>
                  <a:cubicBezTo>
                    <a:pt x="65" y="291"/>
                    <a:pt x="65" y="291"/>
                    <a:pt x="65" y="291"/>
                  </a:cubicBezTo>
                  <a:lnTo>
                    <a:pt x="60" y="295"/>
                  </a:lnTo>
                  <a:close/>
                  <a:moveTo>
                    <a:pt x="45" y="177"/>
                  </a:moveTo>
                  <a:cubicBezTo>
                    <a:pt x="49" y="182"/>
                    <a:pt x="49" y="182"/>
                    <a:pt x="49" y="182"/>
                  </a:cubicBezTo>
                  <a:cubicBezTo>
                    <a:pt x="58" y="173"/>
                    <a:pt x="58" y="173"/>
                    <a:pt x="58" y="173"/>
                  </a:cubicBezTo>
                  <a:cubicBezTo>
                    <a:pt x="54" y="169"/>
                    <a:pt x="54" y="169"/>
                    <a:pt x="54" y="169"/>
                  </a:cubicBezTo>
                  <a:lnTo>
                    <a:pt x="45" y="177"/>
                  </a:lnTo>
                  <a:close/>
                  <a:moveTo>
                    <a:pt x="405" y="178"/>
                  </a:moveTo>
                  <a:cubicBezTo>
                    <a:pt x="414" y="186"/>
                    <a:pt x="414" y="186"/>
                    <a:pt x="414" y="186"/>
                  </a:cubicBezTo>
                  <a:cubicBezTo>
                    <a:pt x="418" y="182"/>
                    <a:pt x="418" y="182"/>
                    <a:pt x="418" y="182"/>
                  </a:cubicBezTo>
                  <a:cubicBezTo>
                    <a:pt x="409" y="174"/>
                    <a:pt x="409" y="174"/>
                    <a:pt x="409" y="174"/>
                  </a:cubicBezTo>
                  <a:lnTo>
                    <a:pt x="405" y="178"/>
                  </a:lnTo>
                  <a:close/>
                  <a:moveTo>
                    <a:pt x="354" y="127"/>
                  </a:moveTo>
                  <a:cubicBezTo>
                    <a:pt x="363" y="136"/>
                    <a:pt x="363" y="136"/>
                    <a:pt x="363" y="136"/>
                  </a:cubicBezTo>
                  <a:cubicBezTo>
                    <a:pt x="367" y="131"/>
                    <a:pt x="367" y="131"/>
                    <a:pt x="367" y="131"/>
                  </a:cubicBezTo>
                  <a:cubicBezTo>
                    <a:pt x="358" y="123"/>
                    <a:pt x="358" y="123"/>
                    <a:pt x="358" y="123"/>
                  </a:cubicBezTo>
                  <a:lnTo>
                    <a:pt x="354" y="127"/>
                  </a:lnTo>
                  <a:close/>
                  <a:moveTo>
                    <a:pt x="335" y="349"/>
                  </a:moveTo>
                  <a:cubicBezTo>
                    <a:pt x="340" y="354"/>
                    <a:pt x="340" y="354"/>
                    <a:pt x="340" y="354"/>
                  </a:cubicBezTo>
                  <a:cubicBezTo>
                    <a:pt x="348" y="345"/>
                    <a:pt x="348" y="345"/>
                    <a:pt x="348" y="345"/>
                  </a:cubicBezTo>
                  <a:cubicBezTo>
                    <a:pt x="344" y="341"/>
                    <a:pt x="344" y="341"/>
                    <a:pt x="344" y="341"/>
                  </a:cubicBezTo>
                  <a:lnTo>
                    <a:pt x="335" y="349"/>
                  </a:lnTo>
                  <a:close/>
                  <a:moveTo>
                    <a:pt x="371" y="144"/>
                  </a:moveTo>
                  <a:cubicBezTo>
                    <a:pt x="380" y="153"/>
                    <a:pt x="380" y="153"/>
                    <a:pt x="380" y="153"/>
                  </a:cubicBezTo>
                  <a:cubicBezTo>
                    <a:pt x="384" y="148"/>
                    <a:pt x="384" y="148"/>
                    <a:pt x="384" y="148"/>
                  </a:cubicBezTo>
                  <a:cubicBezTo>
                    <a:pt x="375" y="140"/>
                    <a:pt x="375" y="140"/>
                    <a:pt x="375" y="140"/>
                  </a:cubicBezTo>
                  <a:lnTo>
                    <a:pt x="371" y="144"/>
                  </a:lnTo>
                  <a:close/>
                  <a:moveTo>
                    <a:pt x="337" y="110"/>
                  </a:moveTo>
                  <a:cubicBezTo>
                    <a:pt x="346" y="119"/>
                    <a:pt x="346" y="119"/>
                    <a:pt x="346" y="119"/>
                  </a:cubicBezTo>
                  <a:cubicBezTo>
                    <a:pt x="350" y="114"/>
                    <a:pt x="350" y="114"/>
                    <a:pt x="350" y="114"/>
                  </a:cubicBezTo>
                  <a:cubicBezTo>
                    <a:pt x="341" y="106"/>
                    <a:pt x="341" y="106"/>
                    <a:pt x="341" y="106"/>
                  </a:cubicBezTo>
                  <a:lnTo>
                    <a:pt x="337" y="110"/>
                  </a:lnTo>
                  <a:close/>
                  <a:moveTo>
                    <a:pt x="386" y="298"/>
                  </a:moveTo>
                  <a:cubicBezTo>
                    <a:pt x="391" y="303"/>
                    <a:pt x="391" y="303"/>
                    <a:pt x="391" y="303"/>
                  </a:cubicBezTo>
                  <a:cubicBezTo>
                    <a:pt x="399" y="294"/>
                    <a:pt x="399" y="294"/>
                    <a:pt x="399" y="294"/>
                  </a:cubicBezTo>
                  <a:cubicBezTo>
                    <a:pt x="395" y="290"/>
                    <a:pt x="395" y="290"/>
                    <a:pt x="395" y="290"/>
                  </a:cubicBezTo>
                  <a:lnTo>
                    <a:pt x="386" y="298"/>
                  </a:lnTo>
                  <a:close/>
                  <a:moveTo>
                    <a:pt x="352" y="332"/>
                  </a:moveTo>
                  <a:cubicBezTo>
                    <a:pt x="357" y="337"/>
                    <a:pt x="357" y="337"/>
                    <a:pt x="357" y="337"/>
                  </a:cubicBezTo>
                  <a:cubicBezTo>
                    <a:pt x="365" y="328"/>
                    <a:pt x="365" y="328"/>
                    <a:pt x="365" y="328"/>
                  </a:cubicBezTo>
                  <a:cubicBezTo>
                    <a:pt x="361" y="324"/>
                    <a:pt x="361" y="324"/>
                    <a:pt x="361" y="324"/>
                  </a:cubicBezTo>
                  <a:lnTo>
                    <a:pt x="352" y="332"/>
                  </a:lnTo>
                  <a:close/>
                  <a:moveTo>
                    <a:pt x="369" y="315"/>
                  </a:moveTo>
                  <a:cubicBezTo>
                    <a:pt x="374" y="320"/>
                    <a:pt x="374" y="320"/>
                    <a:pt x="374" y="320"/>
                  </a:cubicBezTo>
                  <a:cubicBezTo>
                    <a:pt x="382" y="311"/>
                    <a:pt x="382" y="311"/>
                    <a:pt x="382" y="311"/>
                  </a:cubicBezTo>
                  <a:cubicBezTo>
                    <a:pt x="378" y="307"/>
                    <a:pt x="378" y="307"/>
                    <a:pt x="378" y="307"/>
                  </a:cubicBezTo>
                  <a:lnTo>
                    <a:pt x="369" y="315"/>
                  </a:lnTo>
                  <a:close/>
                  <a:moveTo>
                    <a:pt x="422" y="195"/>
                  </a:moveTo>
                  <a:cubicBezTo>
                    <a:pt x="431" y="203"/>
                    <a:pt x="431" y="203"/>
                    <a:pt x="431" y="203"/>
                  </a:cubicBezTo>
                  <a:cubicBezTo>
                    <a:pt x="435" y="199"/>
                    <a:pt x="435" y="199"/>
                    <a:pt x="435" y="199"/>
                  </a:cubicBezTo>
                  <a:cubicBezTo>
                    <a:pt x="426" y="191"/>
                    <a:pt x="426" y="191"/>
                    <a:pt x="426" y="191"/>
                  </a:cubicBezTo>
                  <a:lnTo>
                    <a:pt x="422" y="195"/>
                  </a:lnTo>
                  <a:close/>
                  <a:moveTo>
                    <a:pt x="437" y="248"/>
                  </a:moveTo>
                  <a:cubicBezTo>
                    <a:pt x="442" y="252"/>
                    <a:pt x="442" y="252"/>
                    <a:pt x="442" y="252"/>
                  </a:cubicBezTo>
                  <a:cubicBezTo>
                    <a:pt x="450" y="243"/>
                    <a:pt x="450" y="243"/>
                    <a:pt x="450" y="243"/>
                  </a:cubicBezTo>
                  <a:cubicBezTo>
                    <a:pt x="446" y="239"/>
                    <a:pt x="446" y="239"/>
                    <a:pt x="446" y="239"/>
                  </a:cubicBezTo>
                  <a:lnTo>
                    <a:pt x="437" y="248"/>
                  </a:lnTo>
                  <a:close/>
                  <a:moveTo>
                    <a:pt x="454" y="219"/>
                  </a:moveTo>
                  <a:cubicBezTo>
                    <a:pt x="450" y="223"/>
                    <a:pt x="450" y="223"/>
                    <a:pt x="450" y="223"/>
                  </a:cubicBezTo>
                  <a:cubicBezTo>
                    <a:pt x="452" y="224"/>
                    <a:pt x="452" y="227"/>
                    <a:pt x="452" y="229"/>
                  </a:cubicBezTo>
                  <a:cubicBezTo>
                    <a:pt x="452" y="230"/>
                    <a:pt x="452" y="230"/>
                    <a:pt x="452" y="231"/>
                  </a:cubicBezTo>
                  <a:cubicBezTo>
                    <a:pt x="458" y="233"/>
                    <a:pt x="458" y="233"/>
                    <a:pt x="458" y="233"/>
                  </a:cubicBezTo>
                  <a:cubicBezTo>
                    <a:pt x="458" y="231"/>
                    <a:pt x="458" y="230"/>
                    <a:pt x="458" y="229"/>
                  </a:cubicBezTo>
                  <a:cubicBezTo>
                    <a:pt x="458" y="225"/>
                    <a:pt x="457" y="221"/>
                    <a:pt x="454" y="219"/>
                  </a:cubicBezTo>
                  <a:close/>
                  <a:moveTo>
                    <a:pt x="388" y="161"/>
                  </a:moveTo>
                  <a:cubicBezTo>
                    <a:pt x="397" y="169"/>
                    <a:pt x="397" y="169"/>
                    <a:pt x="397" y="169"/>
                  </a:cubicBezTo>
                  <a:cubicBezTo>
                    <a:pt x="401" y="165"/>
                    <a:pt x="401" y="165"/>
                    <a:pt x="401" y="165"/>
                  </a:cubicBezTo>
                  <a:cubicBezTo>
                    <a:pt x="392" y="157"/>
                    <a:pt x="392" y="157"/>
                    <a:pt x="392" y="157"/>
                  </a:cubicBezTo>
                  <a:lnTo>
                    <a:pt x="388" y="161"/>
                  </a:lnTo>
                  <a:close/>
                  <a:moveTo>
                    <a:pt x="403" y="281"/>
                  </a:moveTo>
                  <a:cubicBezTo>
                    <a:pt x="408" y="286"/>
                    <a:pt x="408" y="286"/>
                    <a:pt x="408" y="286"/>
                  </a:cubicBezTo>
                  <a:cubicBezTo>
                    <a:pt x="416" y="277"/>
                    <a:pt x="416" y="277"/>
                    <a:pt x="416" y="277"/>
                  </a:cubicBezTo>
                  <a:cubicBezTo>
                    <a:pt x="412" y="273"/>
                    <a:pt x="412" y="273"/>
                    <a:pt x="412" y="273"/>
                  </a:cubicBezTo>
                  <a:lnTo>
                    <a:pt x="403" y="281"/>
                  </a:lnTo>
                  <a:close/>
                  <a:moveTo>
                    <a:pt x="420" y="264"/>
                  </a:moveTo>
                  <a:cubicBezTo>
                    <a:pt x="425" y="269"/>
                    <a:pt x="425" y="269"/>
                    <a:pt x="425" y="269"/>
                  </a:cubicBezTo>
                  <a:cubicBezTo>
                    <a:pt x="433" y="260"/>
                    <a:pt x="433" y="260"/>
                    <a:pt x="433" y="260"/>
                  </a:cubicBezTo>
                  <a:cubicBezTo>
                    <a:pt x="429" y="256"/>
                    <a:pt x="429" y="256"/>
                    <a:pt x="429" y="256"/>
                  </a:cubicBezTo>
                  <a:lnTo>
                    <a:pt x="420" y="264"/>
                  </a:lnTo>
                  <a:close/>
                  <a:moveTo>
                    <a:pt x="252" y="25"/>
                  </a:moveTo>
                  <a:cubicBezTo>
                    <a:pt x="261" y="34"/>
                    <a:pt x="261" y="34"/>
                    <a:pt x="261" y="34"/>
                  </a:cubicBezTo>
                  <a:cubicBezTo>
                    <a:pt x="265" y="29"/>
                    <a:pt x="265" y="29"/>
                    <a:pt x="265" y="29"/>
                  </a:cubicBezTo>
                  <a:cubicBezTo>
                    <a:pt x="257" y="21"/>
                    <a:pt x="257" y="21"/>
                    <a:pt x="257" y="21"/>
                  </a:cubicBezTo>
                  <a:lnTo>
                    <a:pt x="252" y="25"/>
                  </a:lnTo>
                  <a:close/>
                  <a:moveTo>
                    <a:pt x="219" y="4"/>
                  </a:moveTo>
                  <a:cubicBezTo>
                    <a:pt x="215" y="8"/>
                    <a:pt x="215" y="8"/>
                    <a:pt x="215" y="8"/>
                  </a:cubicBezTo>
                  <a:cubicBezTo>
                    <a:pt x="219" y="12"/>
                    <a:pt x="219" y="12"/>
                    <a:pt x="219" y="12"/>
                  </a:cubicBezTo>
                  <a:cubicBezTo>
                    <a:pt x="223" y="8"/>
                    <a:pt x="223" y="8"/>
                    <a:pt x="223" y="8"/>
                  </a:cubicBezTo>
                  <a:cubicBezTo>
                    <a:pt x="224" y="7"/>
                    <a:pt x="226" y="6"/>
                    <a:pt x="227" y="6"/>
                  </a:cubicBezTo>
                  <a:cubicBezTo>
                    <a:pt x="226" y="0"/>
                    <a:pt x="226" y="0"/>
                    <a:pt x="226" y="0"/>
                  </a:cubicBezTo>
                  <a:cubicBezTo>
                    <a:pt x="223" y="0"/>
                    <a:pt x="221" y="2"/>
                    <a:pt x="219" y="4"/>
                  </a:cubicBezTo>
                  <a:close/>
                  <a:moveTo>
                    <a:pt x="251" y="434"/>
                  </a:moveTo>
                  <a:cubicBezTo>
                    <a:pt x="255" y="438"/>
                    <a:pt x="255" y="438"/>
                    <a:pt x="255" y="438"/>
                  </a:cubicBezTo>
                  <a:cubicBezTo>
                    <a:pt x="263" y="430"/>
                    <a:pt x="263" y="430"/>
                    <a:pt x="263" y="430"/>
                  </a:cubicBezTo>
                  <a:cubicBezTo>
                    <a:pt x="259" y="426"/>
                    <a:pt x="259" y="426"/>
                    <a:pt x="259" y="426"/>
                  </a:cubicBezTo>
                  <a:lnTo>
                    <a:pt x="251" y="434"/>
                  </a:lnTo>
                  <a:close/>
                  <a:moveTo>
                    <a:pt x="320" y="93"/>
                  </a:moveTo>
                  <a:cubicBezTo>
                    <a:pt x="329" y="102"/>
                    <a:pt x="329" y="102"/>
                    <a:pt x="329" y="102"/>
                  </a:cubicBezTo>
                  <a:cubicBezTo>
                    <a:pt x="333" y="97"/>
                    <a:pt x="333" y="97"/>
                    <a:pt x="333" y="97"/>
                  </a:cubicBezTo>
                  <a:cubicBezTo>
                    <a:pt x="325" y="89"/>
                    <a:pt x="325" y="89"/>
                    <a:pt x="325" y="89"/>
                  </a:cubicBezTo>
                  <a:lnTo>
                    <a:pt x="320" y="93"/>
                  </a:lnTo>
                  <a:close/>
                  <a:moveTo>
                    <a:pt x="268" y="417"/>
                  </a:moveTo>
                  <a:cubicBezTo>
                    <a:pt x="272" y="421"/>
                    <a:pt x="272" y="421"/>
                    <a:pt x="272" y="421"/>
                  </a:cubicBezTo>
                  <a:cubicBezTo>
                    <a:pt x="280" y="413"/>
                    <a:pt x="280" y="413"/>
                    <a:pt x="280" y="413"/>
                  </a:cubicBezTo>
                  <a:cubicBezTo>
                    <a:pt x="276" y="409"/>
                    <a:pt x="276" y="409"/>
                    <a:pt x="276" y="409"/>
                  </a:cubicBezTo>
                  <a:lnTo>
                    <a:pt x="268" y="417"/>
                  </a:lnTo>
                  <a:close/>
                  <a:moveTo>
                    <a:pt x="235" y="450"/>
                  </a:moveTo>
                  <a:cubicBezTo>
                    <a:pt x="235" y="450"/>
                    <a:pt x="234" y="450"/>
                    <a:pt x="234" y="451"/>
                  </a:cubicBezTo>
                  <a:cubicBezTo>
                    <a:pt x="237" y="456"/>
                    <a:pt x="237" y="456"/>
                    <a:pt x="237" y="456"/>
                  </a:cubicBezTo>
                  <a:cubicBezTo>
                    <a:pt x="238" y="455"/>
                    <a:pt x="239" y="455"/>
                    <a:pt x="239" y="454"/>
                  </a:cubicBezTo>
                  <a:cubicBezTo>
                    <a:pt x="246" y="447"/>
                    <a:pt x="246" y="447"/>
                    <a:pt x="246" y="447"/>
                  </a:cubicBezTo>
                  <a:cubicBezTo>
                    <a:pt x="242" y="443"/>
                    <a:pt x="242" y="443"/>
                    <a:pt x="242" y="443"/>
                  </a:cubicBezTo>
                  <a:lnTo>
                    <a:pt x="235" y="450"/>
                  </a:lnTo>
                  <a:close/>
                  <a:moveTo>
                    <a:pt x="235" y="8"/>
                  </a:moveTo>
                  <a:cubicBezTo>
                    <a:pt x="244" y="17"/>
                    <a:pt x="244" y="17"/>
                    <a:pt x="244" y="17"/>
                  </a:cubicBezTo>
                  <a:cubicBezTo>
                    <a:pt x="248" y="13"/>
                    <a:pt x="248" y="13"/>
                    <a:pt x="248" y="13"/>
                  </a:cubicBezTo>
                  <a:cubicBezTo>
                    <a:pt x="240" y="4"/>
                    <a:pt x="240" y="4"/>
                    <a:pt x="240" y="4"/>
                  </a:cubicBezTo>
                  <a:lnTo>
                    <a:pt x="235" y="8"/>
                  </a:lnTo>
                  <a:close/>
                  <a:moveTo>
                    <a:pt x="269" y="42"/>
                  </a:moveTo>
                  <a:cubicBezTo>
                    <a:pt x="278" y="51"/>
                    <a:pt x="278" y="51"/>
                    <a:pt x="278" y="51"/>
                  </a:cubicBezTo>
                  <a:cubicBezTo>
                    <a:pt x="282" y="46"/>
                    <a:pt x="282" y="46"/>
                    <a:pt x="282" y="46"/>
                  </a:cubicBezTo>
                  <a:cubicBezTo>
                    <a:pt x="274" y="38"/>
                    <a:pt x="274" y="38"/>
                    <a:pt x="274" y="38"/>
                  </a:cubicBezTo>
                  <a:lnTo>
                    <a:pt x="269" y="42"/>
                  </a:lnTo>
                  <a:close/>
                  <a:moveTo>
                    <a:pt x="318" y="366"/>
                  </a:moveTo>
                  <a:cubicBezTo>
                    <a:pt x="323" y="371"/>
                    <a:pt x="323" y="371"/>
                    <a:pt x="323" y="371"/>
                  </a:cubicBezTo>
                  <a:cubicBezTo>
                    <a:pt x="331" y="362"/>
                    <a:pt x="331" y="362"/>
                    <a:pt x="331" y="362"/>
                  </a:cubicBezTo>
                  <a:cubicBezTo>
                    <a:pt x="327" y="358"/>
                    <a:pt x="327" y="358"/>
                    <a:pt x="327" y="358"/>
                  </a:cubicBezTo>
                  <a:lnTo>
                    <a:pt x="318" y="366"/>
                  </a:lnTo>
                  <a:close/>
                  <a:moveTo>
                    <a:pt x="303" y="76"/>
                  </a:moveTo>
                  <a:cubicBezTo>
                    <a:pt x="312" y="85"/>
                    <a:pt x="312" y="85"/>
                    <a:pt x="312" y="85"/>
                  </a:cubicBezTo>
                  <a:cubicBezTo>
                    <a:pt x="316" y="80"/>
                    <a:pt x="316" y="80"/>
                    <a:pt x="316" y="80"/>
                  </a:cubicBezTo>
                  <a:cubicBezTo>
                    <a:pt x="308" y="72"/>
                    <a:pt x="308" y="72"/>
                    <a:pt x="308" y="72"/>
                  </a:cubicBezTo>
                  <a:lnTo>
                    <a:pt x="303" y="76"/>
                  </a:lnTo>
                  <a:close/>
                  <a:moveTo>
                    <a:pt x="286" y="59"/>
                  </a:moveTo>
                  <a:cubicBezTo>
                    <a:pt x="295" y="68"/>
                    <a:pt x="295" y="68"/>
                    <a:pt x="295" y="68"/>
                  </a:cubicBezTo>
                  <a:cubicBezTo>
                    <a:pt x="299" y="63"/>
                    <a:pt x="299" y="63"/>
                    <a:pt x="299" y="63"/>
                  </a:cubicBezTo>
                  <a:cubicBezTo>
                    <a:pt x="291" y="55"/>
                    <a:pt x="291" y="55"/>
                    <a:pt x="291" y="55"/>
                  </a:cubicBezTo>
                  <a:lnTo>
                    <a:pt x="286" y="59"/>
                  </a:lnTo>
                  <a:close/>
                  <a:moveTo>
                    <a:pt x="285" y="400"/>
                  </a:moveTo>
                  <a:cubicBezTo>
                    <a:pt x="289" y="405"/>
                    <a:pt x="289" y="405"/>
                    <a:pt x="289" y="405"/>
                  </a:cubicBezTo>
                  <a:cubicBezTo>
                    <a:pt x="297" y="396"/>
                    <a:pt x="297" y="396"/>
                    <a:pt x="297" y="396"/>
                  </a:cubicBezTo>
                  <a:cubicBezTo>
                    <a:pt x="293" y="392"/>
                    <a:pt x="293" y="392"/>
                    <a:pt x="293" y="392"/>
                  </a:cubicBezTo>
                  <a:lnTo>
                    <a:pt x="285" y="400"/>
                  </a:lnTo>
                  <a:close/>
                  <a:moveTo>
                    <a:pt x="301" y="383"/>
                  </a:moveTo>
                  <a:cubicBezTo>
                    <a:pt x="306" y="388"/>
                    <a:pt x="306" y="388"/>
                    <a:pt x="306" y="388"/>
                  </a:cubicBezTo>
                  <a:cubicBezTo>
                    <a:pt x="314" y="379"/>
                    <a:pt x="314" y="379"/>
                    <a:pt x="314" y="379"/>
                  </a:cubicBezTo>
                  <a:cubicBezTo>
                    <a:pt x="310" y="375"/>
                    <a:pt x="310" y="375"/>
                    <a:pt x="310" y="375"/>
                  </a:cubicBezTo>
                  <a:lnTo>
                    <a:pt x="301" y="38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2" name="Rectangle 11">
            <a:extLst>
              <a:ext uri="{FF2B5EF4-FFF2-40B4-BE49-F238E27FC236}">
                <a16:creationId xmlns:a16="http://schemas.microsoft.com/office/drawing/2014/main" id="{4A244ADF-E8F9-2362-3BC2-69E70C64F3AF}"/>
              </a:ext>
            </a:extLst>
          </p:cNvPr>
          <p:cNvSpPr/>
          <p:nvPr/>
        </p:nvSpPr>
        <p:spPr>
          <a:xfrm>
            <a:off x="0" y="6194773"/>
            <a:ext cx="12192000" cy="764514"/>
          </a:xfrm>
          <a:prstGeom prst="rect">
            <a:avLst/>
          </a:prstGeom>
          <a:solidFill>
            <a:srgbClr val="D1E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Google Shape;305;p9">
            <a:extLst>
              <a:ext uri="{FF2B5EF4-FFF2-40B4-BE49-F238E27FC236}">
                <a16:creationId xmlns:a16="http://schemas.microsoft.com/office/drawing/2014/main" id="{9BD9A466-A927-0915-ED10-4646D6905214}"/>
              </a:ext>
            </a:extLst>
          </p:cNvPr>
          <p:cNvSpPr txBox="1"/>
          <p:nvPr/>
        </p:nvSpPr>
        <p:spPr>
          <a:xfrm>
            <a:off x="6295704" y="1325383"/>
            <a:ext cx="950350" cy="369291"/>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b="1" dirty="0">
                <a:solidFill>
                  <a:srgbClr val="18B60C"/>
                </a:solidFill>
                <a:latin typeface="Work Sans" pitchFamily="2" charset="0"/>
                <a:ea typeface="Arial"/>
                <a:cs typeface="Arial"/>
                <a:sym typeface="Arial"/>
              </a:rPr>
              <a:t> </a:t>
            </a:r>
            <a:r>
              <a:rPr lang="ro-RO" b="1" dirty="0">
                <a:solidFill>
                  <a:srgbClr val="FF0000"/>
                </a:solidFill>
                <a:latin typeface="Work Sans" pitchFamily="2" charset="0"/>
                <a:ea typeface="Arial"/>
                <a:cs typeface="Arial"/>
                <a:sym typeface="Arial"/>
              </a:rPr>
              <a:t>(</a:t>
            </a:r>
            <a:r>
              <a:rPr lang="en-GB" b="1" dirty="0">
                <a:solidFill>
                  <a:srgbClr val="FF0000"/>
                </a:solidFill>
                <a:latin typeface="Work Sans" pitchFamily="2" charset="0"/>
                <a:ea typeface="Arial"/>
                <a:cs typeface="Arial"/>
                <a:sym typeface="Arial"/>
              </a:rPr>
              <a:t>6</a:t>
            </a:r>
            <a:r>
              <a:rPr lang="ro-RO" b="1" dirty="0">
                <a:solidFill>
                  <a:srgbClr val="FF0000"/>
                </a:solidFill>
                <a:latin typeface="Work Sans" pitchFamily="2" charset="0"/>
                <a:ea typeface="Arial"/>
                <a:cs typeface="Arial"/>
                <a:sym typeface="Arial"/>
              </a:rPr>
              <a:t>)</a:t>
            </a:r>
            <a:r>
              <a:rPr lang="ro-RO" b="1" dirty="0">
                <a:solidFill>
                  <a:srgbClr val="FF0000"/>
                </a:solidFill>
                <a:latin typeface="Work Sans" pitchFamily="2" charset="0"/>
                <a:cs typeface="Arial"/>
                <a:sym typeface="Arial"/>
              </a:rPr>
              <a:t>%</a:t>
            </a:r>
            <a:endParaRPr b="1" dirty="0">
              <a:solidFill>
                <a:srgbClr val="FF0000"/>
              </a:solidFill>
              <a:latin typeface="Work Sans" pitchFamily="2" charset="0"/>
              <a:cs typeface="Arial"/>
              <a:sym typeface="Arial"/>
            </a:endParaRPr>
          </a:p>
        </p:txBody>
      </p:sp>
      <p:sp>
        <p:nvSpPr>
          <p:cNvPr id="24" name="TextBox 23">
            <a:extLst>
              <a:ext uri="{FF2B5EF4-FFF2-40B4-BE49-F238E27FC236}">
                <a16:creationId xmlns:a16="http://schemas.microsoft.com/office/drawing/2014/main" id="{DB01293F-C79C-9A71-4887-6E1B3A501D34}"/>
              </a:ext>
            </a:extLst>
          </p:cNvPr>
          <p:cNvSpPr txBox="1"/>
          <p:nvPr/>
        </p:nvSpPr>
        <p:spPr>
          <a:xfrm>
            <a:off x="8319804" y="1318618"/>
            <a:ext cx="889206" cy="369332"/>
          </a:xfrm>
          <a:prstGeom prst="rect">
            <a:avLst/>
          </a:prstGeom>
          <a:noFill/>
        </p:spPr>
        <p:txBody>
          <a:bodyPr wrap="square">
            <a:spAutoFit/>
          </a:bodyPr>
          <a:lstStyle/>
          <a:p>
            <a:r>
              <a:rPr lang="ro-RO" sz="1800" b="1" dirty="0">
                <a:solidFill>
                  <a:srgbClr val="18B60C"/>
                </a:solidFill>
                <a:latin typeface="Work Sans" pitchFamily="2" charset="0"/>
                <a:cs typeface="Arial"/>
                <a:sym typeface="Arial"/>
              </a:rPr>
              <a:t>2%</a:t>
            </a:r>
            <a:endParaRPr lang="en-US" dirty="0"/>
          </a:p>
        </p:txBody>
      </p:sp>
      <p:sp>
        <p:nvSpPr>
          <p:cNvPr id="25" name="TextBox 24">
            <a:extLst>
              <a:ext uri="{FF2B5EF4-FFF2-40B4-BE49-F238E27FC236}">
                <a16:creationId xmlns:a16="http://schemas.microsoft.com/office/drawing/2014/main" id="{BBBF317D-F6F9-8662-C8B4-524B5DCEB628}"/>
              </a:ext>
            </a:extLst>
          </p:cNvPr>
          <p:cNvSpPr txBox="1"/>
          <p:nvPr/>
        </p:nvSpPr>
        <p:spPr>
          <a:xfrm>
            <a:off x="10150186" y="1329843"/>
            <a:ext cx="889206" cy="369332"/>
          </a:xfrm>
          <a:prstGeom prst="rect">
            <a:avLst/>
          </a:prstGeom>
          <a:noFill/>
        </p:spPr>
        <p:txBody>
          <a:bodyPr wrap="square">
            <a:spAutoFit/>
          </a:bodyPr>
          <a:lstStyle/>
          <a:p>
            <a:r>
              <a:rPr lang="en-GB" b="1" dirty="0">
                <a:solidFill>
                  <a:srgbClr val="18B60C"/>
                </a:solidFill>
                <a:latin typeface="Work Sans" pitchFamily="2" charset="0"/>
                <a:cs typeface="Arial"/>
                <a:sym typeface="Arial"/>
              </a:rPr>
              <a:t>3</a:t>
            </a:r>
            <a:r>
              <a:rPr lang="ro-RO" sz="1800" b="1" dirty="0">
                <a:solidFill>
                  <a:srgbClr val="18B60C"/>
                </a:solidFill>
                <a:latin typeface="Work Sans" pitchFamily="2" charset="0"/>
                <a:cs typeface="Arial"/>
                <a:sym typeface="Arial"/>
              </a:rPr>
              <a:t>%</a:t>
            </a:r>
            <a:endParaRPr lang="en-US" dirty="0"/>
          </a:p>
        </p:txBody>
      </p:sp>
      <p:sp>
        <p:nvSpPr>
          <p:cNvPr id="4" name="Slide Number Placeholder 7">
            <a:extLst>
              <a:ext uri="{FF2B5EF4-FFF2-40B4-BE49-F238E27FC236}">
                <a16:creationId xmlns:a16="http://schemas.microsoft.com/office/drawing/2014/main" id="{A386FAE5-BA9B-BBC4-6728-887EB90E2EE9}"/>
              </a:ext>
            </a:extLst>
          </p:cNvPr>
          <p:cNvSpPr txBox="1">
            <a:spLocks/>
          </p:cNvSpPr>
          <p:nvPr/>
        </p:nvSpPr>
        <p:spPr>
          <a:xfrm>
            <a:off x="205675" y="6483997"/>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fld id="{81D60167-4931-47E6-BA6A-407CBD079E47}" type="slidenum">
              <a:rPr lang="en-GB" sz="1200" spc="-5">
                <a:latin typeface="Work Sans" pitchFamily="2" charset="0"/>
                <a:cs typeface="Arial"/>
              </a:rPr>
              <a:pPr marL="38100"/>
              <a:t>15</a:t>
            </a:fld>
            <a:endParaRPr lang="en-GB" sz="1200" spc="-5">
              <a:latin typeface="Work Sans" pitchFamily="2" charset="0"/>
              <a:cs typeface="Arial"/>
            </a:endParaRPr>
          </a:p>
        </p:txBody>
      </p:sp>
      <p:sp>
        <p:nvSpPr>
          <p:cNvPr id="5" name="object 2">
            <a:extLst>
              <a:ext uri="{FF2B5EF4-FFF2-40B4-BE49-F238E27FC236}">
                <a16:creationId xmlns:a16="http://schemas.microsoft.com/office/drawing/2014/main" id="{D48617D1-FBB2-6EEC-6D24-9E89B0EE83E6}"/>
              </a:ext>
            </a:extLst>
          </p:cNvPr>
          <p:cNvSpPr txBox="1"/>
          <p:nvPr/>
        </p:nvSpPr>
        <p:spPr>
          <a:xfrm>
            <a:off x="567388" y="6520529"/>
            <a:ext cx="5057816" cy="197490"/>
          </a:xfrm>
          <a:prstGeom prst="rect">
            <a:avLst/>
          </a:prstGeom>
        </p:spPr>
        <p:txBody>
          <a:bodyPr vert="horz" wrap="square" lIns="0" tIns="12700" rIns="0" bIns="0" rtlCol="0">
            <a:spAutoFit/>
          </a:bodyPr>
          <a:lstStyle/>
          <a:p>
            <a:pPr marL="12700">
              <a:lnSpc>
                <a:spcPct val="100000"/>
              </a:lnSpc>
              <a:spcBef>
                <a:spcPts val="100"/>
              </a:spcBef>
            </a:pPr>
            <a:r>
              <a:rPr sz="1800" baseline="2314" dirty="0">
                <a:solidFill>
                  <a:srgbClr val="FFE700"/>
                </a:solidFill>
                <a:latin typeface="Arial"/>
                <a:cs typeface="Arial"/>
              </a:rPr>
              <a:t> </a:t>
            </a:r>
            <a:r>
              <a:rPr lang="en-GB" sz="1200" spc="-5" dirty="0">
                <a:latin typeface="Work Sans" pitchFamily="2" charset="0"/>
                <a:cs typeface="Arial"/>
              </a:rPr>
              <a:t>Presentation of</a:t>
            </a:r>
            <a:r>
              <a:rPr lang="ro-RO" sz="1200" spc="-5" dirty="0">
                <a:latin typeface="Work Sans" pitchFamily="2" charset="0"/>
                <a:cs typeface="Arial"/>
              </a:rPr>
              <a:t> the P</a:t>
            </a:r>
            <a:r>
              <a:rPr lang="en-GB" sz="1200" spc="-5" dirty="0" err="1">
                <a:latin typeface="Work Sans" pitchFamily="2" charset="0"/>
                <a:cs typeface="Arial"/>
              </a:rPr>
              <a:t>reliminary</a:t>
            </a:r>
            <a:r>
              <a:rPr lang="en-GB" sz="1200" spc="-5" dirty="0">
                <a:latin typeface="Work Sans" pitchFamily="2" charset="0"/>
                <a:cs typeface="Arial"/>
              </a:rPr>
              <a:t> </a:t>
            </a:r>
            <a:r>
              <a:rPr lang="ro-RO" sz="1200" spc="-5" dirty="0">
                <a:latin typeface="Work Sans" pitchFamily="2" charset="0"/>
                <a:cs typeface="Arial"/>
              </a:rPr>
              <a:t>F</a:t>
            </a:r>
            <a:r>
              <a:rPr lang="en-GB" sz="1200" spc="-5" dirty="0" err="1">
                <a:latin typeface="Work Sans" pitchFamily="2" charset="0"/>
                <a:cs typeface="Arial"/>
              </a:rPr>
              <a:t>inancial</a:t>
            </a:r>
            <a:r>
              <a:rPr lang="en-GB" sz="1200" spc="-5" dirty="0">
                <a:latin typeface="Work Sans" pitchFamily="2" charset="0"/>
                <a:cs typeface="Arial"/>
              </a:rPr>
              <a:t> </a:t>
            </a:r>
            <a:r>
              <a:rPr lang="ro-RO" sz="1200" spc="-5" dirty="0">
                <a:latin typeface="Work Sans" pitchFamily="2" charset="0"/>
                <a:cs typeface="Arial"/>
              </a:rPr>
              <a:t>R</a:t>
            </a:r>
            <a:r>
              <a:rPr lang="en-GB" sz="1200" spc="-5" dirty="0" err="1">
                <a:latin typeface="Work Sans" pitchFamily="2" charset="0"/>
                <a:cs typeface="Arial"/>
              </a:rPr>
              <a:t>esults</a:t>
            </a:r>
            <a:r>
              <a:rPr lang="en-GB" sz="1200" spc="-5" dirty="0">
                <a:latin typeface="Work Sans" pitchFamily="2" charset="0"/>
                <a:cs typeface="Arial"/>
              </a:rPr>
              <a:t> </a:t>
            </a:r>
            <a:r>
              <a:rPr lang="ro-RO" sz="1200" spc="-5" dirty="0">
                <a:latin typeface="Work Sans" pitchFamily="2" charset="0"/>
                <a:cs typeface="Arial"/>
              </a:rPr>
              <a:t>for </a:t>
            </a:r>
            <a:r>
              <a:rPr lang="en-GB" sz="1200" spc="-5" dirty="0">
                <a:latin typeface="Work Sans" pitchFamily="2" charset="0"/>
                <a:cs typeface="Arial"/>
              </a:rPr>
              <a:t>2023</a:t>
            </a:r>
            <a:endParaRPr sz="1200" dirty="0">
              <a:latin typeface="Work Sans" pitchFamily="2" charset="0"/>
              <a:cs typeface="Arial"/>
            </a:endParaRPr>
          </a:p>
        </p:txBody>
      </p:sp>
      <p:pic>
        <p:nvPicPr>
          <p:cNvPr id="7" name="Picture 6" descr="A close-up of a logo&#10;&#10;Description automatically generated">
            <a:extLst>
              <a:ext uri="{FF2B5EF4-FFF2-40B4-BE49-F238E27FC236}">
                <a16:creationId xmlns:a16="http://schemas.microsoft.com/office/drawing/2014/main" id="{F0BAEC34-601B-3805-F3F1-C73590409F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8527" y="6241928"/>
            <a:ext cx="886631" cy="601136"/>
          </a:xfrm>
          <a:prstGeom prst="rect">
            <a:avLst/>
          </a:prstGeom>
        </p:spPr>
      </p:pic>
      <p:graphicFrame>
        <p:nvGraphicFramePr>
          <p:cNvPr id="13" name="Chart 12">
            <a:extLst>
              <a:ext uri="{FF2B5EF4-FFF2-40B4-BE49-F238E27FC236}">
                <a16:creationId xmlns:a16="http://schemas.microsoft.com/office/drawing/2014/main" id="{5B58915E-30B9-4AC5-8417-68B2A9B58619}"/>
              </a:ext>
            </a:extLst>
          </p:cNvPr>
          <p:cNvGraphicFramePr>
            <a:graphicFrameLocks/>
          </p:cNvGraphicFramePr>
          <p:nvPr>
            <p:extLst>
              <p:ext uri="{D42A27DB-BD31-4B8C-83A1-F6EECF244321}">
                <p14:modId xmlns:p14="http://schemas.microsoft.com/office/powerpoint/2010/main" val="2420417948"/>
              </p:ext>
            </p:extLst>
          </p:nvPr>
        </p:nvGraphicFramePr>
        <p:xfrm>
          <a:off x="5209471" y="1987624"/>
          <a:ext cx="6902627" cy="37751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661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120097EF-6348-3F1C-E53B-1AEE6B19F589}"/>
              </a:ext>
            </a:extLst>
          </p:cNvPr>
          <p:cNvSpPr>
            <a:spLocks/>
          </p:cNvSpPr>
          <p:nvPr/>
        </p:nvSpPr>
        <p:spPr bwMode="auto">
          <a:xfrm>
            <a:off x="0" y="1316147"/>
            <a:ext cx="5221357" cy="4664443"/>
          </a:xfrm>
          <a:custGeom>
            <a:avLst/>
            <a:gdLst>
              <a:gd name="T0" fmla="*/ 0 w 1622"/>
              <a:gd name="T1" fmla="*/ 0 h 1567"/>
              <a:gd name="T2" fmla="*/ 1517 w 1622"/>
              <a:gd name="T3" fmla="*/ 0 h 1567"/>
              <a:gd name="T4" fmla="*/ 1622 w 1622"/>
              <a:gd name="T5" fmla="*/ 105 h 1567"/>
              <a:gd name="T6" fmla="*/ 1622 w 1622"/>
              <a:gd name="T7" fmla="*/ 1462 h 1567"/>
              <a:gd name="T8" fmla="*/ 1517 w 1622"/>
              <a:gd name="T9" fmla="*/ 1567 h 1567"/>
              <a:gd name="T10" fmla="*/ 0 w 1622"/>
              <a:gd name="T11" fmla="*/ 1567 h 1567"/>
              <a:gd name="T12" fmla="*/ 0 w 1622"/>
              <a:gd name="T13" fmla="*/ 0 h 1567"/>
            </a:gdLst>
            <a:ahLst/>
            <a:cxnLst>
              <a:cxn ang="0">
                <a:pos x="T0" y="T1"/>
              </a:cxn>
              <a:cxn ang="0">
                <a:pos x="T2" y="T3"/>
              </a:cxn>
              <a:cxn ang="0">
                <a:pos x="T4" y="T5"/>
              </a:cxn>
              <a:cxn ang="0">
                <a:pos x="T6" y="T7"/>
              </a:cxn>
              <a:cxn ang="0">
                <a:pos x="T8" y="T9"/>
              </a:cxn>
              <a:cxn ang="0">
                <a:pos x="T10" y="T11"/>
              </a:cxn>
              <a:cxn ang="0">
                <a:pos x="T12" y="T13"/>
              </a:cxn>
            </a:cxnLst>
            <a:rect l="0" t="0" r="r" b="b"/>
            <a:pathLst>
              <a:path w="1622" h="1567">
                <a:moveTo>
                  <a:pt x="0" y="0"/>
                </a:moveTo>
                <a:cubicBezTo>
                  <a:pt x="1517" y="0"/>
                  <a:pt x="1517" y="0"/>
                  <a:pt x="1517" y="0"/>
                </a:cubicBezTo>
                <a:cubicBezTo>
                  <a:pt x="1575" y="0"/>
                  <a:pt x="1622" y="47"/>
                  <a:pt x="1622" y="105"/>
                </a:cubicBezTo>
                <a:cubicBezTo>
                  <a:pt x="1622" y="1462"/>
                  <a:pt x="1622" y="1462"/>
                  <a:pt x="1622" y="1462"/>
                </a:cubicBezTo>
                <a:cubicBezTo>
                  <a:pt x="1622" y="1520"/>
                  <a:pt x="1575" y="1567"/>
                  <a:pt x="1517" y="1567"/>
                </a:cubicBezTo>
                <a:cubicBezTo>
                  <a:pt x="0" y="1567"/>
                  <a:pt x="0" y="1567"/>
                  <a:pt x="0" y="1567"/>
                </a:cubicBezTo>
                <a:lnTo>
                  <a:pt x="0" y="0"/>
                </a:lnTo>
                <a:close/>
              </a:path>
            </a:pathLst>
          </a:custGeom>
          <a:solidFill>
            <a:srgbClr val="2F6EBA"/>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object 16">
            <a:extLst>
              <a:ext uri="{FF2B5EF4-FFF2-40B4-BE49-F238E27FC236}">
                <a16:creationId xmlns:a16="http://schemas.microsoft.com/office/drawing/2014/main" id="{9D6A18EE-5126-2177-E3BD-5D5BDC293015}"/>
              </a:ext>
            </a:extLst>
          </p:cNvPr>
          <p:cNvSpPr txBox="1">
            <a:spLocks/>
          </p:cNvSpPr>
          <p:nvPr/>
        </p:nvSpPr>
        <p:spPr>
          <a:xfrm>
            <a:off x="545466" y="261209"/>
            <a:ext cx="11132311" cy="450829"/>
          </a:xfrm>
          <a:prstGeom prst="rect">
            <a:avLst/>
          </a:prstGeom>
        </p:spPr>
        <p:txBody>
          <a:bodyPr vert="horz" wrap="square" lIns="0" tIns="6032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225" marR="5080">
              <a:lnSpc>
                <a:spcPts val="3030"/>
              </a:lnSpc>
              <a:spcBef>
                <a:spcPts val="475"/>
              </a:spcBef>
            </a:pPr>
            <a:r>
              <a:rPr lang="en-GB" sz="3200" b="1" spc="-5">
                <a:latin typeface="Montserrat" panose="00000500000000000000" pitchFamily="50" charset="0"/>
              </a:rPr>
              <a:t>Main elements of the Balance Sheet</a:t>
            </a:r>
            <a:endParaRPr lang="en-US" sz="3200" b="1" spc="-5">
              <a:latin typeface="Montserrat" panose="00000500000000000000" pitchFamily="50" charset="0"/>
            </a:endParaRPr>
          </a:p>
        </p:txBody>
      </p:sp>
      <p:graphicFrame>
        <p:nvGraphicFramePr>
          <p:cNvPr id="2" name="Google Shape;261;p6">
            <a:extLst>
              <a:ext uri="{FF2B5EF4-FFF2-40B4-BE49-F238E27FC236}">
                <a16:creationId xmlns:a16="http://schemas.microsoft.com/office/drawing/2014/main" id="{1957302C-DECB-26D0-AE24-E6BF3C42CAB8}"/>
              </a:ext>
            </a:extLst>
          </p:cNvPr>
          <p:cNvGraphicFramePr/>
          <p:nvPr>
            <p:extLst>
              <p:ext uri="{D42A27DB-BD31-4B8C-83A1-F6EECF244321}">
                <p14:modId xmlns:p14="http://schemas.microsoft.com/office/powerpoint/2010/main" val="1285456385"/>
              </p:ext>
            </p:extLst>
          </p:nvPr>
        </p:nvGraphicFramePr>
        <p:xfrm>
          <a:off x="5734050" y="1316147"/>
          <a:ext cx="5943727" cy="4024767"/>
        </p:xfrm>
        <a:graphic>
          <a:graphicData uri="http://schemas.openxmlformats.org/drawingml/2006/table">
            <a:tbl>
              <a:tblPr firstRow="1" firstCol="1" bandRow="1">
                <a:tableStyleId>{08FB837D-C827-4EFA-A057-4D05807E0F7C}</a:tableStyleId>
              </a:tblPr>
              <a:tblGrid>
                <a:gridCol w="2537242">
                  <a:extLst>
                    <a:ext uri="{9D8B030D-6E8A-4147-A177-3AD203B41FA5}">
                      <a16:colId xmlns:a16="http://schemas.microsoft.com/office/drawing/2014/main" val="20000"/>
                    </a:ext>
                  </a:extLst>
                </a:gridCol>
                <a:gridCol w="1267448">
                  <a:extLst>
                    <a:ext uri="{9D8B030D-6E8A-4147-A177-3AD203B41FA5}">
                      <a16:colId xmlns:a16="http://schemas.microsoft.com/office/drawing/2014/main" val="20001"/>
                    </a:ext>
                  </a:extLst>
                </a:gridCol>
                <a:gridCol w="1264503">
                  <a:extLst>
                    <a:ext uri="{9D8B030D-6E8A-4147-A177-3AD203B41FA5}">
                      <a16:colId xmlns:a16="http://schemas.microsoft.com/office/drawing/2014/main" val="20002"/>
                    </a:ext>
                  </a:extLst>
                </a:gridCol>
                <a:gridCol w="874534">
                  <a:extLst>
                    <a:ext uri="{9D8B030D-6E8A-4147-A177-3AD203B41FA5}">
                      <a16:colId xmlns:a16="http://schemas.microsoft.com/office/drawing/2014/main" val="20003"/>
                    </a:ext>
                  </a:extLst>
                </a:gridCol>
              </a:tblGrid>
              <a:tr h="358496">
                <a:tc>
                  <a:txBody>
                    <a:bodyPr/>
                    <a:lstStyle/>
                    <a:p>
                      <a:pPr marL="0" marR="0" lvl="0" indent="0" algn="l" rtl="0">
                        <a:lnSpc>
                          <a:spcPct val="115000"/>
                        </a:lnSpc>
                        <a:spcBef>
                          <a:spcPts val="0"/>
                        </a:spcBef>
                        <a:spcAft>
                          <a:spcPts val="0"/>
                        </a:spcAft>
                        <a:buNone/>
                      </a:pPr>
                      <a:r>
                        <a:rPr lang="en-GB" sz="1200" b="1" kern="1200" noProof="0">
                          <a:solidFill>
                            <a:schemeClr val="tx1"/>
                          </a:solidFill>
                          <a:latin typeface="Work Sans" pitchFamily="2" charset="0"/>
                          <a:sym typeface="Arial"/>
                        </a:rPr>
                        <a:t>RON </a:t>
                      </a:r>
                      <a:endParaRPr lang="en-GB" sz="1200" b="1" kern="1200" noProof="0">
                        <a:solidFill>
                          <a:schemeClr val="tx1"/>
                        </a:solidFill>
                        <a:latin typeface="Work Sans" pitchFamily="2" charset="0"/>
                        <a:ea typeface="+mn-ea"/>
                        <a:cs typeface="+mn-cs"/>
                      </a:endParaRPr>
                    </a:p>
                  </a:txBody>
                  <a:tcPr marL="52300" marR="52300" marT="0" marB="0" anchor="b">
                    <a:lnB w="19050" cap="flat" cmpd="sng" algn="ctr">
                      <a:solidFill>
                        <a:schemeClr val="bg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None/>
                      </a:pPr>
                      <a:r>
                        <a:rPr lang="en-GB" sz="1200" b="1" kern="1200" noProof="0">
                          <a:solidFill>
                            <a:schemeClr val="tx1"/>
                          </a:solidFill>
                          <a:latin typeface="Work Sans" pitchFamily="2" charset="0"/>
                          <a:sym typeface="Arial"/>
                        </a:rPr>
                        <a:t> 2023</a:t>
                      </a:r>
                      <a:endParaRPr lang="en-GB" sz="1200" b="1" kern="1200" noProof="0">
                        <a:solidFill>
                          <a:schemeClr val="tx1"/>
                        </a:solidFill>
                        <a:latin typeface="Work Sans" pitchFamily="2" charset="0"/>
                        <a:ea typeface="+mn-ea"/>
                        <a:cs typeface="+mn-cs"/>
                        <a:sym typeface="Arial"/>
                      </a:endParaRPr>
                    </a:p>
                  </a:txBody>
                  <a:tcPr marL="52300" marR="52300" marT="0" marB="0" anchor="ctr">
                    <a:lnB w="19050" cap="flat" cmpd="sng" algn="ctr">
                      <a:solidFill>
                        <a:schemeClr val="bg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None/>
                      </a:pPr>
                      <a:r>
                        <a:rPr lang="en-GB" sz="1200" b="1" kern="1200" noProof="0">
                          <a:solidFill>
                            <a:schemeClr val="tx1"/>
                          </a:solidFill>
                          <a:latin typeface="Work Sans" pitchFamily="2" charset="0"/>
                          <a:sym typeface="Arial"/>
                        </a:rPr>
                        <a:t>2022</a:t>
                      </a:r>
                      <a:endParaRPr lang="en-GB" sz="1200" b="1" kern="1200" noProof="0">
                        <a:solidFill>
                          <a:schemeClr val="tx1"/>
                        </a:solidFill>
                        <a:latin typeface="Work Sans" pitchFamily="2" charset="0"/>
                        <a:ea typeface="+mn-ea"/>
                        <a:cs typeface="+mn-cs"/>
                        <a:sym typeface="Arial"/>
                      </a:endParaRPr>
                    </a:p>
                  </a:txBody>
                  <a:tcPr marL="52300" marR="52300" marT="0" marB="0" anchor="ctr">
                    <a:lnB w="19050" cap="flat" cmpd="sng" algn="ctr">
                      <a:solidFill>
                        <a:schemeClr val="bg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None/>
                      </a:pPr>
                      <a:r>
                        <a:rPr lang="en-GB" sz="1200" b="1" kern="1200" noProof="0">
                          <a:solidFill>
                            <a:schemeClr val="tx1"/>
                          </a:solidFill>
                          <a:latin typeface="Work Sans" pitchFamily="2" charset="0"/>
                          <a:sym typeface="Arial"/>
                        </a:rPr>
                        <a:t>Variation</a:t>
                      </a:r>
                      <a:endParaRPr lang="en-GB" sz="1200" b="1" kern="1200" noProof="0">
                        <a:solidFill>
                          <a:schemeClr val="tx1"/>
                        </a:solidFill>
                        <a:latin typeface="Work Sans" pitchFamily="2" charset="0"/>
                        <a:ea typeface="+mn-ea"/>
                        <a:cs typeface="+mn-cs"/>
                        <a:sym typeface="Arial"/>
                      </a:endParaRPr>
                    </a:p>
                  </a:txBody>
                  <a:tcPr marL="52300" marR="52300" marT="0" marB="0" anchor="ctr">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480728">
                <a:tc>
                  <a:txBody>
                    <a:bodyPr/>
                    <a:lstStyle/>
                    <a:p>
                      <a:pPr marL="0" marR="0" lvl="0" indent="0" algn="l" rtl="0">
                        <a:lnSpc>
                          <a:spcPct val="115000"/>
                        </a:lnSpc>
                        <a:spcBef>
                          <a:spcPts val="0"/>
                        </a:spcBef>
                        <a:spcAft>
                          <a:spcPts val="0"/>
                        </a:spcAft>
                        <a:buNone/>
                      </a:pPr>
                      <a:r>
                        <a:rPr lang="en-US" sz="1200" b="1" u="none" strike="noStrike" kern="1200" cap="none">
                          <a:solidFill>
                            <a:schemeClr val="tx1"/>
                          </a:solidFill>
                          <a:latin typeface="Work Sans" pitchFamily="2" charset="0"/>
                          <a:ea typeface="Arial"/>
                          <a:cs typeface="Arial"/>
                          <a:sym typeface="Arial"/>
                        </a:rPr>
                        <a:t>Non-current assets</a:t>
                      </a: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rtl="0">
                        <a:spcBef>
                          <a:spcPts val="600"/>
                        </a:spcBef>
                        <a:spcAft>
                          <a:spcPts val="0"/>
                        </a:spcAft>
                        <a:buNone/>
                      </a:pPr>
                      <a:r>
                        <a:rPr lang="en-US" sz="1200" b="1" dirty="0">
                          <a:solidFill>
                            <a:schemeClr val="tx1"/>
                          </a:solidFill>
                          <a:effectLst/>
                          <a:latin typeface="Work Sans" pitchFamily="2" charset="0"/>
                          <a:ea typeface="+mn-ea"/>
                          <a:cs typeface="Arial" panose="020B0604020202020204" pitchFamily="34" charset="0"/>
                        </a:rPr>
                        <a:t> 281,650,266</a:t>
                      </a:r>
                    </a:p>
                  </a:txBody>
                  <a:tcPr marL="73025" marR="73025"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rtl="0">
                        <a:spcBef>
                          <a:spcPts val="600"/>
                        </a:spcBef>
                        <a:spcAft>
                          <a:spcPts val="0"/>
                        </a:spcAft>
                        <a:buNone/>
                      </a:pPr>
                      <a:r>
                        <a:rPr lang="en-US" sz="1200" b="1">
                          <a:solidFill>
                            <a:schemeClr val="tx1"/>
                          </a:solidFill>
                          <a:effectLst/>
                          <a:latin typeface="Work Sans" pitchFamily="2" charset="0"/>
                          <a:ea typeface="+mn-ea"/>
                          <a:cs typeface="Arial" panose="020B0604020202020204" pitchFamily="34" charset="0"/>
                        </a:rPr>
                        <a:t>234</a:t>
                      </a:r>
                      <a:r>
                        <a:rPr lang="ro-RO" sz="1200" b="1">
                          <a:solidFill>
                            <a:schemeClr val="tx1"/>
                          </a:solidFill>
                          <a:effectLst/>
                          <a:latin typeface="Work Sans" pitchFamily="2" charset="0"/>
                          <a:ea typeface="+mn-ea"/>
                          <a:cs typeface="Arial" panose="020B0604020202020204" pitchFamily="34" charset="0"/>
                        </a:rPr>
                        <a:t>,</a:t>
                      </a:r>
                      <a:r>
                        <a:rPr lang="en-US" sz="1200" b="1">
                          <a:solidFill>
                            <a:schemeClr val="tx1"/>
                          </a:solidFill>
                          <a:effectLst/>
                          <a:latin typeface="Work Sans" pitchFamily="2" charset="0"/>
                          <a:ea typeface="+mn-ea"/>
                          <a:cs typeface="Arial" panose="020B0604020202020204" pitchFamily="34" charset="0"/>
                        </a:rPr>
                        <a:t>879</a:t>
                      </a:r>
                      <a:r>
                        <a:rPr lang="ro-RO" sz="1200" b="1">
                          <a:solidFill>
                            <a:schemeClr val="tx1"/>
                          </a:solidFill>
                          <a:effectLst/>
                          <a:latin typeface="Work Sans" pitchFamily="2" charset="0"/>
                          <a:ea typeface="+mn-ea"/>
                          <a:cs typeface="Arial" panose="020B0604020202020204" pitchFamily="34" charset="0"/>
                        </a:rPr>
                        <a:t>,</a:t>
                      </a:r>
                      <a:r>
                        <a:rPr lang="en-US" sz="1200" b="1">
                          <a:solidFill>
                            <a:schemeClr val="tx1"/>
                          </a:solidFill>
                          <a:effectLst/>
                          <a:latin typeface="Work Sans" pitchFamily="2" charset="0"/>
                          <a:ea typeface="+mn-ea"/>
                          <a:cs typeface="Arial" panose="020B0604020202020204" pitchFamily="34" charset="0"/>
                        </a:rPr>
                        <a:t>109  </a:t>
                      </a:r>
                    </a:p>
                  </a:txBody>
                  <a:tcPr marL="73025" marR="73025"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rtl="0">
                        <a:lnSpc>
                          <a:spcPct val="100000"/>
                        </a:lnSpc>
                        <a:spcBef>
                          <a:spcPts val="600"/>
                        </a:spcBef>
                        <a:spcAft>
                          <a:spcPts val="0"/>
                        </a:spcAft>
                        <a:buNone/>
                      </a:pPr>
                      <a:r>
                        <a:rPr lang="en-US" sz="1200" b="1">
                          <a:solidFill>
                            <a:schemeClr val="tx1"/>
                          </a:solidFill>
                          <a:effectLst/>
                          <a:latin typeface="Work Sans" pitchFamily="2" charset="0"/>
                          <a:ea typeface="+mn-ea"/>
                          <a:cs typeface="Arial" panose="020B0604020202020204" pitchFamily="34" charset="0"/>
                          <a:sym typeface="Arial"/>
                        </a:rPr>
                        <a:t>20%</a:t>
                      </a: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12621">
                <a:tc>
                  <a:txBody>
                    <a:bodyPr/>
                    <a:lstStyle/>
                    <a:p>
                      <a:pPr marL="0" marR="0" lvl="0" indent="0" algn="l" rtl="0">
                        <a:lnSpc>
                          <a:spcPct val="115000"/>
                        </a:lnSpc>
                        <a:spcBef>
                          <a:spcPts val="0"/>
                        </a:spcBef>
                        <a:spcAft>
                          <a:spcPts val="0"/>
                        </a:spcAft>
                        <a:buNone/>
                      </a:pPr>
                      <a:r>
                        <a:rPr lang="en-US" sz="1200" b="0" u="none" strike="noStrike" kern="1200" cap="none">
                          <a:solidFill>
                            <a:schemeClr val="tx1"/>
                          </a:solidFill>
                          <a:latin typeface="Work Sans" pitchFamily="2" charset="0"/>
                          <a:ea typeface="Arial"/>
                          <a:cs typeface="Arial"/>
                          <a:sym typeface="Arial"/>
                        </a:rPr>
                        <a:t>Tangible and intangible assets</a:t>
                      </a:r>
                    </a:p>
                  </a:txBody>
                  <a:tcPr marL="52300" marR="5230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rtl="0">
                        <a:lnSpc>
                          <a:spcPct val="115000"/>
                        </a:lnSpc>
                        <a:spcBef>
                          <a:spcPts val="600"/>
                        </a:spcBef>
                        <a:spcAft>
                          <a:spcPts val="0"/>
                        </a:spcAft>
                        <a:buNone/>
                      </a:pPr>
                      <a:r>
                        <a:rPr lang="en-US" sz="1200" b="0" u="none" strike="noStrike" cap="none" dirty="0">
                          <a:solidFill>
                            <a:schemeClr val="tx1"/>
                          </a:solidFill>
                          <a:latin typeface="Work Sans" pitchFamily="2" charset="0"/>
                          <a:cs typeface="Arial"/>
                        </a:rPr>
                        <a:t>239,479,633</a:t>
                      </a:r>
                    </a:p>
                  </a:txBody>
                  <a:tcPr marL="52300" marR="5230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15000"/>
                        </a:lnSpc>
                        <a:spcBef>
                          <a:spcPts val="600"/>
                        </a:spcBef>
                        <a:spcAft>
                          <a:spcPts val="0"/>
                        </a:spcAft>
                        <a:buClrTx/>
                        <a:buSzTx/>
                        <a:buFontTx/>
                        <a:buNone/>
                        <a:tabLst/>
                        <a:defRPr/>
                      </a:pPr>
                      <a:r>
                        <a:rPr lang="en-US" sz="1200" b="0" u="none" strike="noStrike" cap="none">
                          <a:solidFill>
                            <a:schemeClr val="tx1"/>
                          </a:solidFill>
                          <a:latin typeface="Work Sans" pitchFamily="2" charset="0"/>
                          <a:ea typeface="Arial"/>
                          <a:cs typeface="Arial"/>
                          <a:sym typeface="Arial"/>
                        </a:rPr>
                        <a:t> 178,112,582 </a:t>
                      </a:r>
                      <a:endParaRPr lang="en-US" sz="1200" b="0" u="none" strike="noStrike" cap="none">
                        <a:solidFill>
                          <a:schemeClr val="tx1"/>
                        </a:solidFill>
                        <a:latin typeface="Work Sans" pitchFamily="2" charset="0"/>
                        <a:cs typeface="Arial"/>
                      </a:endParaRPr>
                    </a:p>
                  </a:txBody>
                  <a:tcPr marL="52300" marR="5230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rtl="0">
                        <a:lnSpc>
                          <a:spcPct val="115000"/>
                        </a:lnSpc>
                        <a:spcBef>
                          <a:spcPts val="600"/>
                        </a:spcBef>
                        <a:spcAft>
                          <a:spcPts val="0"/>
                        </a:spcAft>
                        <a:buNone/>
                      </a:pPr>
                      <a:r>
                        <a:rPr lang="en-US" sz="1200" b="0" u="none" strike="noStrike" cap="none">
                          <a:solidFill>
                            <a:schemeClr val="tx1"/>
                          </a:solidFill>
                          <a:latin typeface="Work Sans" pitchFamily="2" charset="0"/>
                          <a:ea typeface="Arial"/>
                          <a:cs typeface="Arial"/>
                          <a:sym typeface="Arial"/>
                        </a:rPr>
                        <a:t>3</a:t>
                      </a:r>
                      <a:r>
                        <a:rPr lang="ro-RO" sz="1200" b="0" u="none" strike="noStrike" cap="none">
                          <a:solidFill>
                            <a:schemeClr val="tx1"/>
                          </a:solidFill>
                          <a:latin typeface="Work Sans" pitchFamily="2" charset="0"/>
                          <a:ea typeface="Arial"/>
                          <a:cs typeface="Arial"/>
                          <a:sym typeface="Arial"/>
                        </a:rPr>
                        <a:t>4</a:t>
                      </a:r>
                      <a:r>
                        <a:rPr lang="en-US" sz="1200" b="0" u="none" strike="noStrike" cap="none">
                          <a:solidFill>
                            <a:schemeClr val="tx1"/>
                          </a:solidFill>
                          <a:latin typeface="Work Sans" pitchFamily="2" charset="0"/>
                          <a:ea typeface="Arial"/>
                          <a:cs typeface="Arial"/>
                          <a:sym typeface="Arial"/>
                        </a:rPr>
                        <a:t>%</a:t>
                      </a:r>
                    </a:p>
                  </a:txBody>
                  <a:tcPr marL="52300" marR="5230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97522">
                <a:tc>
                  <a:txBody>
                    <a:bodyPr/>
                    <a:lstStyle/>
                    <a:p>
                      <a:pPr marL="0" marR="0" lvl="0" indent="0" algn="l" rtl="0">
                        <a:lnSpc>
                          <a:spcPct val="115000"/>
                        </a:lnSpc>
                        <a:spcBef>
                          <a:spcPts val="0"/>
                        </a:spcBef>
                        <a:spcAft>
                          <a:spcPts val="0"/>
                        </a:spcAft>
                        <a:buNone/>
                      </a:pPr>
                      <a:r>
                        <a:rPr lang="en-US" sz="1200" b="1" u="none" strike="noStrike" kern="1200" cap="none">
                          <a:solidFill>
                            <a:schemeClr val="tx1"/>
                          </a:solidFill>
                          <a:latin typeface="Work Sans" pitchFamily="2" charset="0"/>
                          <a:ea typeface="Arial"/>
                          <a:cs typeface="Arial"/>
                          <a:sym typeface="Arial"/>
                        </a:rPr>
                        <a:t>Current assets</a:t>
                      </a: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algn="r">
                        <a:lnSpc>
                          <a:spcPct val="115000"/>
                        </a:lnSpc>
                        <a:spcAft>
                          <a:spcPts val="1000"/>
                        </a:spcAft>
                      </a:pPr>
                      <a:r>
                        <a:rPr lang="en-GB" sz="1200" b="1" u="none" strike="noStrike" kern="1200" cap="none" dirty="0">
                          <a:solidFill>
                            <a:schemeClr val="dk1"/>
                          </a:solidFill>
                          <a:latin typeface="Work Sans" pitchFamily="2" charset="0"/>
                          <a:ea typeface="Times New Roman" panose="02020603050405020304" pitchFamily="18" charset="0"/>
                          <a:cs typeface="Arial"/>
                        </a:rPr>
                        <a:t>   721,511,764</a:t>
                      </a:r>
                      <a:endParaRPr lang="en-GB" sz="1200" b="1" u="none" strike="noStrike" kern="1200" cap="none" dirty="0">
                        <a:solidFill>
                          <a:schemeClr val="dk1"/>
                        </a:solidFill>
                        <a:latin typeface="Work Sans" pitchFamily="2" charset="0"/>
                        <a:ea typeface="Calibri" panose="020F0502020204030204" pitchFamily="34" charset="0"/>
                        <a:cs typeface="Arial"/>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algn="r">
                        <a:lnSpc>
                          <a:spcPct val="115000"/>
                        </a:lnSpc>
                        <a:spcAft>
                          <a:spcPts val="1000"/>
                        </a:spcAft>
                      </a:pPr>
                      <a:r>
                        <a:rPr lang="en-GB" sz="1200" b="1" u="none" strike="noStrike" kern="1200" cap="none">
                          <a:solidFill>
                            <a:schemeClr val="dk1"/>
                          </a:solidFill>
                          <a:latin typeface="Work Sans" pitchFamily="2" charset="0"/>
                          <a:ea typeface="Times New Roman" panose="02020603050405020304" pitchFamily="18" charset="0"/>
                          <a:cs typeface="Arial"/>
                        </a:rPr>
                        <a:t>     619,003,214 </a:t>
                      </a:r>
                      <a:endParaRPr lang="en-GB" sz="1200" b="1" u="none" strike="noStrike" kern="1200" cap="none">
                        <a:solidFill>
                          <a:schemeClr val="dk1"/>
                        </a:solidFill>
                        <a:latin typeface="Work Sans" pitchFamily="2" charset="0"/>
                        <a:ea typeface="Calibri" panose="020F0502020204030204" pitchFamily="34" charset="0"/>
                        <a:cs typeface="Arial"/>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rtl="0">
                        <a:lnSpc>
                          <a:spcPct val="115000"/>
                        </a:lnSpc>
                        <a:spcBef>
                          <a:spcPts val="600"/>
                        </a:spcBef>
                        <a:spcAft>
                          <a:spcPts val="0"/>
                        </a:spcAft>
                        <a:buNone/>
                      </a:pPr>
                      <a:r>
                        <a:rPr lang="ro-RO" sz="1200" b="1" u="none" strike="noStrike" kern="1200" cap="none">
                          <a:solidFill>
                            <a:schemeClr val="dk1"/>
                          </a:solidFill>
                          <a:latin typeface="Work Sans" pitchFamily="2" charset="0"/>
                          <a:ea typeface="+mn-ea"/>
                          <a:cs typeface="Arial"/>
                          <a:sym typeface="Arial"/>
                        </a:rPr>
                        <a:t>17</a:t>
                      </a:r>
                      <a:r>
                        <a:rPr lang="en-US" sz="1200" b="1" u="none" strike="noStrike" kern="1200" cap="none">
                          <a:solidFill>
                            <a:schemeClr val="dk1"/>
                          </a:solidFill>
                          <a:latin typeface="Work Sans" pitchFamily="2" charset="0"/>
                          <a:ea typeface="+mn-ea"/>
                          <a:cs typeface="Arial"/>
                          <a:sym typeface="Arial"/>
                        </a:rPr>
                        <a:t>%</a:t>
                      </a: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50412">
                <a:tc>
                  <a:txBody>
                    <a:bodyPr/>
                    <a:lstStyle/>
                    <a:p>
                      <a:pPr marL="0" marR="0" lvl="0" indent="0" algn="l" rtl="0">
                        <a:lnSpc>
                          <a:spcPct val="115000"/>
                        </a:lnSpc>
                        <a:spcBef>
                          <a:spcPts val="0"/>
                        </a:spcBef>
                        <a:spcAft>
                          <a:spcPts val="0"/>
                        </a:spcAft>
                        <a:buNone/>
                      </a:pPr>
                      <a:r>
                        <a:rPr lang="en-US" sz="1200" b="0" u="none" strike="noStrike" kern="1200" cap="none">
                          <a:solidFill>
                            <a:schemeClr val="tx1"/>
                          </a:solidFill>
                          <a:latin typeface="Work Sans" pitchFamily="2" charset="0"/>
                          <a:ea typeface="Arial"/>
                          <a:cs typeface="Arial"/>
                          <a:sym typeface="Arial"/>
                        </a:rPr>
                        <a:t>Inventories</a:t>
                      </a: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algn="r">
                        <a:lnSpc>
                          <a:spcPct val="115000"/>
                        </a:lnSpc>
                        <a:spcAft>
                          <a:spcPts val="1000"/>
                        </a:spcAft>
                      </a:pPr>
                      <a:r>
                        <a:rPr lang="en-GB" sz="1200" b="0" u="none" strike="noStrike" kern="1200" cap="none" dirty="0">
                          <a:solidFill>
                            <a:schemeClr val="dk1"/>
                          </a:solidFill>
                          <a:latin typeface="Work Sans" pitchFamily="2" charset="0"/>
                          <a:ea typeface="Times New Roman" panose="02020603050405020304" pitchFamily="18" charset="0"/>
                          <a:cs typeface="Arial"/>
                        </a:rPr>
                        <a:t>    </a:t>
                      </a:r>
                      <a:r>
                        <a:rPr lang="en-US" sz="1200" b="0" u="none" strike="noStrike" cap="none" dirty="0">
                          <a:solidFill>
                            <a:schemeClr val="dk1"/>
                          </a:solidFill>
                          <a:latin typeface="Work Sans" pitchFamily="2" charset="0"/>
                          <a:ea typeface="+mn-ea"/>
                          <a:cs typeface="Arial"/>
                        </a:rPr>
                        <a:t>170</a:t>
                      </a:r>
                      <a:r>
                        <a:rPr lang="ro-RO" sz="1200" b="0" u="none" strike="noStrike" cap="none" dirty="0">
                          <a:solidFill>
                            <a:schemeClr val="dk1"/>
                          </a:solidFill>
                          <a:latin typeface="Work Sans" pitchFamily="2" charset="0"/>
                          <a:ea typeface="+mn-ea"/>
                          <a:cs typeface="Arial"/>
                        </a:rPr>
                        <a:t>,</a:t>
                      </a:r>
                      <a:r>
                        <a:rPr lang="en-US" sz="1200" b="0" u="none" strike="noStrike" cap="none" dirty="0">
                          <a:solidFill>
                            <a:schemeClr val="dk1"/>
                          </a:solidFill>
                          <a:latin typeface="Work Sans" pitchFamily="2" charset="0"/>
                          <a:ea typeface="+mn-ea"/>
                          <a:cs typeface="Arial"/>
                        </a:rPr>
                        <a:t>979</a:t>
                      </a:r>
                      <a:r>
                        <a:rPr lang="ro-RO" sz="1200" b="0" u="none" strike="noStrike" cap="none" dirty="0">
                          <a:solidFill>
                            <a:schemeClr val="dk1"/>
                          </a:solidFill>
                          <a:latin typeface="Work Sans" pitchFamily="2" charset="0"/>
                          <a:ea typeface="+mn-ea"/>
                          <a:cs typeface="Arial"/>
                        </a:rPr>
                        <a:t>,</a:t>
                      </a:r>
                      <a:r>
                        <a:rPr lang="en-US" sz="1200" b="0" u="none" strike="noStrike" cap="none" dirty="0">
                          <a:solidFill>
                            <a:schemeClr val="dk1"/>
                          </a:solidFill>
                          <a:latin typeface="Work Sans" pitchFamily="2" charset="0"/>
                          <a:ea typeface="+mn-ea"/>
                          <a:cs typeface="Arial"/>
                        </a:rPr>
                        <a:t>496</a:t>
                      </a:r>
                      <a:endParaRPr lang="en-GB" sz="1200" b="0" u="none" strike="noStrike" kern="1200" cap="none" dirty="0">
                        <a:solidFill>
                          <a:schemeClr val="dk1"/>
                        </a:solidFill>
                        <a:latin typeface="Work Sans" pitchFamily="2" charset="0"/>
                        <a:ea typeface="Calibri" panose="020F0502020204030204" pitchFamily="34" charset="0"/>
                        <a:cs typeface="Arial"/>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algn="r">
                        <a:lnSpc>
                          <a:spcPct val="115000"/>
                        </a:lnSpc>
                        <a:spcAft>
                          <a:spcPts val="1000"/>
                        </a:spcAft>
                      </a:pPr>
                      <a:r>
                        <a:rPr lang="en-GB" sz="1200" b="0" u="none" strike="noStrike" kern="1200" cap="none">
                          <a:solidFill>
                            <a:schemeClr val="dk1"/>
                          </a:solidFill>
                          <a:latin typeface="Work Sans" pitchFamily="2" charset="0"/>
                          <a:ea typeface="Times New Roman" panose="02020603050405020304" pitchFamily="18" charset="0"/>
                          <a:cs typeface="Arial"/>
                        </a:rPr>
                        <a:t>     158,430,373 </a:t>
                      </a:r>
                      <a:endParaRPr lang="en-GB" sz="1200" b="0" u="none" strike="noStrike" kern="1200" cap="none">
                        <a:solidFill>
                          <a:schemeClr val="dk1"/>
                        </a:solidFill>
                        <a:latin typeface="Work Sans" pitchFamily="2" charset="0"/>
                        <a:ea typeface="Calibri" panose="020F0502020204030204" pitchFamily="34" charset="0"/>
                        <a:cs typeface="Arial"/>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rtl="0">
                        <a:lnSpc>
                          <a:spcPct val="115000"/>
                        </a:lnSpc>
                        <a:spcBef>
                          <a:spcPts val="600"/>
                        </a:spcBef>
                        <a:spcAft>
                          <a:spcPts val="0"/>
                        </a:spcAft>
                        <a:buNone/>
                      </a:pPr>
                      <a:r>
                        <a:rPr lang="en-GB" sz="1200" b="0" u="none" strike="noStrike" kern="1200" cap="none" dirty="0">
                          <a:solidFill>
                            <a:schemeClr val="dk1"/>
                          </a:solidFill>
                          <a:latin typeface="Work Sans" pitchFamily="2" charset="0"/>
                          <a:ea typeface="+mn-ea"/>
                          <a:cs typeface="Arial"/>
                          <a:sym typeface="Arial"/>
                        </a:rPr>
                        <a:t>8</a:t>
                      </a:r>
                      <a:r>
                        <a:rPr lang="en-US" sz="1200" b="0" u="none" strike="noStrike" kern="1200" cap="none" dirty="0">
                          <a:solidFill>
                            <a:schemeClr val="dk1"/>
                          </a:solidFill>
                          <a:latin typeface="Work Sans" pitchFamily="2" charset="0"/>
                          <a:ea typeface="+mn-ea"/>
                          <a:cs typeface="Arial"/>
                          <a:sym typeface="Arial"/>
                        </a:rPr>
                        <a:t>%</a:t>
                      </a: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97522">
                <a:tc>
                  <a:txBody>
                    <a:bodyPr/>
                    <a:lstStyle/>
                    <a:p>
                      <a:pPr marL="0" marR="0" lvl="0" indent="0" algn="l" rtl="0">
                        <a:lnSpc>
                          <a:spcPct val="115000"/>
                        </a:lnSpc>
                        <a:spcBef>
                          <a:spcPts val="0"/>
                        </a:spcBef>
                        <a:spcAft>
                          <a:spcPts val="0"/>
                        </a:spcAft>
                        <a:buNone/>
                      </a:pPr>
                      <a:r>
                        <a:rPr lang="en-US" sz="1200" b="0" u="none" strike="noStrike" kern="1200" cap="none">
                          <a:solidFill>
                            <a:schemeClr val="tx1"/>
                          </a:solidFill>
                          <a:latin typeface="Work Sans" pitchFamily="2" charset="0"/>
                          <a:ea typeface="Arial"/>
                          <a:cs typeface="Arial"/>
                          <a:sym typeface="Arial"/>
                        </a:rPr>
                        <a:t>Trade receivables</a:t>
                      </a: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algn="r">
                        <a:lnSpc>
                          <a:spcPct val="115000"/>
                        </a:lnSpc>
                        <a:spcAft>
                          <a:spcPts val="1000"/>
                        </a:spcAft>
                      </a:pPr>
                      <a:r>
                        <a:rPr lang="en-GB" sz="1200" b="0" u="none" strike="noStrike" kern="1200" cap="none">
                          <a:solidFill>
                            <a:schemeClr val="dk1"/>
                          </a:solidFill>
                          <a:latin typeface="Work Sans" pitchFamily="2" charset="0"/>
                          <a:ea typeface="Times New Roman" panose="02020603050405020304" pitchFamily="18" charset="0"/>
                          <a:cs typeface="Arial"/>
                        </a:rPr>
                        <a:t>    </a:t>
                      </a:r>
                      <a:r>
                        <a:rPr lang="en-US" sz="1200" b="0" u="none" strike="noStrike" cap="none">
                          <a:solidFill>
                            <a:schemeClr val="dk1"/>
                          </a:solidFill>
                          <a:latin typeface="Work Sans" pitchFamily="2" charset="0"/>
                          <a:cs typeface="Arial"/>
                        </a:rPr>
                        <a:t>286</a:t>
                      </a:r>
                      <a:r>
                        <a:rPr lang="ro-RO" sz="1200" b="0" u="none" strike="noStrike" cap="none">
                          <a:solidFill>
                            <a:schemeClr val="dk1"/>
                          </a:solidFill>
                          <a:latin typeface="Work Sans" pitchFamily="2" charset="0"/>
                          <a:cs typeface="Arial"/>
                        </a:rPr>
                        <a:t>,</a:t>
                      </a:r>
                      <a:r>
                        <a:rPr lang="en-US" sz="1200" b="0" u="none" strike="noStrike" cap="none">
                          <a:solidFill>
                            <a:schemeClr val="dk1"/>
                          </a:solidFill>
                          <a:latin typeface="Work Sans" pitchFamily="2" charset="0"/>
                          <a:cs typeface="Arial"/>
                        </a:rPr>
                        <a:t>415</a:t>
                      </a:r>
                      <a:r>
                        <a:rPr lang="ro-RO" sz="1200" b="0" u="none" strike="noStrike" cap="none">
                          <a:solidFill>
                            <a:schemeClr val="dk1"/>
                          </a:solidFill>
                          <a:latin typeface="Work Sans" pitchFamily="2" charset="0"/>
                          <a:cs typeface="Arial"/>
                        </a:rPr>
                        <a:t>,</a:t>
                      </a:r>
                      <a:r>
                        <a:rPr lang="en-US" sz="1200" b="0" u="none" strike="noStrike" cap="none">
                          <a:solidFill>
                            <a:schemeClr val="dk1"/>
                          </a:solidFill>
                          <a:latin typeface="Work Sans" pitchFamily="2" charset="0"/>
                          <a:cs typeface="Arial"/>
                        </a:rPr>
                        <a:t>011</a:t>
                      </a:r>
                      <a:r>
                        <a:rPr lang="en-GB" sz="1200" b="0" u="none" strike="noStrike" kern="1200" cap="none">
                          <a:solidFill>
                            <a:schemeClr val="dk1"/>
                          </a:solidFill>
                          <a:latin typeface="Work Sans" pitchFamily="2" charset="0"/>
                          <a:ea typeface="Times New Roman" panose="02020603050405020304" pitchFamily="18" charset="0"/>
                          <a:cs typeface="Arial"/>
                        </a:rPr>
                        <a:t> </a:t>
                      </a:r>
                      <a:endParaRPr lang="en-GB" sz="1200" b="0" u="none" strike="noStrike" kern="1200" cap="none">
                        <a:solidFill>
                          <a:schemeClr val="dk1"/>
                        </a:solidFill>
                        <a:latin typeface="Work Sans" pitchFamily="2" charset="0"/>
                        <a:ea typeface="Calibri" panose="020F0502020204030204" pitchFamily="34" charset="0"/>
                        <a:cs typeface="Arial"/>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algn="r">
                        <a:lnSpc>
                          <a:spcPct val="115000"/>
                        </a:lnSpc>
                        <a:spcAft>
                          <a:spcPts val="1000"/>
                        </a:spcAft>
                      </a:pPr>
                      <a:r>
                        <a:rPr lang="en-GB" sz="1200" b="0" u="none" strike="noStrike" kern="1200" cap="none">
                          <a:solidFill>
                            <a:schemeClr val="dk1"/>
                          </a:solidFill>
                          <a:latin typeface="Work Sans" pitchFamily="2" charset="0"/>
                          <a:ea typeface="Times New Roman" panose="02020603050405020304" pitchFamily="18" charset="0"/>
                          <a:cs typeface="Arial"/>
                        </a:rPr>
                        <a:t>    247,816,687 </a:t>
                      </a:r>
                      <a:endParaRPr lang="en-GB" sz="1200" b="0" u="none" strike="noStrike" kern="1200" cap="none">
                        <a:solidFill>
                          <a:schemeClr val="dk1"/>
                        </a:solidFill>
                        <a:latin typeface="Work Sans" pitchFamily="2" charset="0"/>
                        <a:ea typeface="Calibri" panose="020F0502020204030204" pitchFamily="34" charset="0"/>
                        <a:cs typeface="Arial"/>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rtl="0">
                        <a:lnSpc>
                          <a:spcPct val="115000"/>
                        </a:lnSpc>
                        <a:spcBef>
                          <a:spcPts val="0"/>
                        </a:spcBef>
                        <a:spcAft>
                          <a:spcPts val="0"/>
                        </a:spcAft>
                        <a:buNone/>
                      </a:pPr>
                      <a:r>
                        <a:rPr lang="ro-RO" sz="1200" b="0" u="none" strike="noStrike" cap="none">
                          <a:solidFill>
                            <a:schemeClr val="tx1"/>
                          </a:solidFill>
                          <a:latin typeface="Work Sans" pitchFamily="2" charset="0"/>
                          <a:ea typeface="Arial"/>
                          <a:cs typeface="Arial"/>
                          <a:sym typeface="Arial"/>
                        </a:rPr>
                        <a:t>1</a:t>
                      </a:r>
                      <a:r>
                        <a:rPr lang="en-GB" sz="1200" b="0" u="none" strike="noStrike" cap="none">
                          <a:solidFill>
                            <a:schemeClr val="tx1"/>
                          </a:solidFill>
                          <a:latin typeface="Work Sans" pitchFamily="2" charset="0"/>
                          <a:ea typeface="Arial"/>
                          <a:cs typeface="Arial"/>
                          <a:sym typeface="Arial"/>
                        </a:rPr>
                        <a:t>6</a:t>
                      </a:r>
                      <a:r>
                        <a:rPr lang="en-US" sz="1200" b="0" u="none" strike="noStrike" cap="none">
                          <a:solidFill>
                            <a:schemeClr val="tx1"/>
                          </a:solidFill>
                          <a:latin typeface="Work Sans" pitchFamily="2" charset="0"/>
                          <a:ea typeface="Arial"/>
                          <a:cs typeface="Arial"/>
                          <a:sym typeface="Arial"/>
                        </a:rPr>
                        <a:t>%</a:t>
                      </a:r>
                      <a:endParaRPr lang="en-US" sz="1200" b="0" u="none" strike="noStrike" cap="none" dirty="0">
                        <a:solidFill>
                          <a:schemeClr val="tx1"/>
                        </a:solidFill>
                        <a:latin typeface="Work Sans" pitchFamily="2" charset="0"/>
                        <a:ea typeface="Arial"/>
                        <a:cs typeface="Arial"/>
                        <a:sym typeface="Arial"/>
                      </a:endParaRP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97522">
                <a:tc>
                  <a:txBody>
                    <a:bodyPr/>
                    <a:lstStyle/>
                    <a:p>
                      <a:pPr marL="0" marR="0" lvl="0" indent="0" algn="l" rtl="0">
                        <a:lnSpc>
                          <a:spcPct val="115000"/>
                        </a:lnSpc>
                        <a:spcBef>
                          <a:spcPts val="0"/>
                        </a:spcBef>
                        <a:spcAft>
                          <a:spcPts val="0"/>
                        </a:spcAft>
                        <a:buNone/>
                      </a:pPr>
                      <a:r>
                        <a:rPr lang="en-US" sz="1200" b="1" u="none" strike="noStrike" kern="1200" cap="none">
                          <a:solidFill>
                            <a:schemeClr val="tx1"/>
                          </a:solidFill>
                          <a:latin typeface="Work Sans" pitchFamily="2" charset="0"/>
                          <a:ea typeface="Arial"/>
                          <a:cs typeface="Arial"/>
                          <a:sym typeface="Arial"/>
                        </a:rPr>
                        <a:t>Total assets</a:t>
                      </a:r>
                    </a:p>
                  </a:txBody>
                  <a:tcPr marL="52300" marR="5230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algn="r">
                        <a:lnSpc>
                          <a:spcPct val="115000"/>
                        </a:lnSpc>
                        <a:spcAft>
                          <a:spcPts val="1000"/>
                        </a:spcAft>
                      </a:pPr>
                      <a:r>
                        <a:rPr lang="en-GB" sz="1200" b="1" u="none" strike="noStrike" kern="1200" cap="none" dirty="0">
                          <a:solidFill>
                            <a:schemeClr val="dk1"/>
                          </a:solidFill>
                          <a:latin typeface="Work Sans" pitchFamily="2" charset="0"/>
                          <a:ea typeface="Times New Roman" panose="02020603050405020304" pitchFamily="18" charset="0"/>
                          <a:cs typeface="Arial"/>
                        </a:rPr>
                        <a:t>     </a:t>
                      </a:r>
                      <a:r>
                        <a:rPr lang="en-GB" sz="1200" b="1" u="none" strike="noStrike" cap="none" dirty="0">
                          <a:solidFill>
                            <a:schemeClr val="dk1"/>
                          </a:solidFill>
                          <a:latin typeface="Work Sans" pitchFamily="2" charset="0"/>
                          <a:ea typeface="Calibri" panose="020F0502020204030204" pitchFamily="34" charset="0"/>
                          <a:cs typeface="Arial"/>
                        </a:rPr>
                        <a:t>1</a:t>
                      </a:r>
                      <a:r>
                        <a:rPr lang="ro-RO" sz="1200" b="1" u="none" strike="noStrike" cap="none" dirty="0">
                          <a:solidFill>
                            <a:schemeClr val="dk1"/>
                          </a:solidFill>
                          <a:latin typeface="Work Sans" pitchFamily="2" charset="0"/>
                          <a:ea typeface="Calibri" panose="020F0502020204030204" pitchFamily="34" charset="0"/>
                          <a:cs typeface="Arial"/>
                        </a:rPr>
                        <a:t>,</a:t>
                      </a:r>
                      <a:r>
                        <a:rPr lang="en-GB" sz="1200" b="1" u="none" strike="noStrike" cap="none" dirty="0">
                          <a:solidFill>
                            <a:schemeClr val="dk1"/>
                          </a:solidFill>
                          <a:latin typeface="Work Sans" pitchFamily="2" charset="0"/>
                          <a:ea typeface="Calibri" panose="020F0502020204030204" pitchFamily="34" charset="0"/>
                          <a:cs typeface="Arial"/>
                        </a:rPr>
                        <a:t>003</a:t>
                      </a:r>
                      <a:r>
                        <a:rPr lang="ro-RO" sz="1200" b="1" u="none" strike="noStrike" cap="none" dirty="0">
                          <a:solidFill>
                            <a:schemeClr val="dk1"/>
                          </a:solidFill>
                          <a:latin typeface="Work Sans" pitchFamily="2" charset="0"/>
                          <a:ea typeface="Calibri" panose="020F0502020204030204" pitchFamily="34" charset="0"/>
                          <a:cs typeface="Arial"/>
                        </a:rPr>
                        <a:t>,</a:t>
                      </a:r>
                      <a:r>
                        <a:rPr lang="en-GB" sz="1200" b="1" u="none" strike="noStrike" cap="none" dirty="0">
                          <a:solidFill>
                            <a:schemeClr val="dk1"/>
                          </a:solidFill>
                          <a:latin typeface="Work Sans" pitchFamily="2" charset="0"/>
                          <a:ea typeface="Calibri" panose="020F0502020204030204" pitchFamily="34" charset="0"/>
                          <a:cs typeface="Arial"/>
                        </a:rPr>
                        <a:t>162</a:t>
                      </a:r>
                      <a:r>
                        <a:rPr lang="ro-RO" sz="1200" b="1" u="none" strike="noStrike" cap="none" dirty="0">
                          <a:solidFill>
                            <a:schemeClr val="dk1"/>
                          </a:solidFill>
                          <a:latin typeface="Work Sans" pitchFamily="2" charset="0"/>
                          <a:ea typeface="Calibri" panose="020F0502020204030204" pitchFamily="34" charset="0"/>
                          <a:cs typeface="Arial"/>
                        </a:rPr>
                        <a:t>,</a:t>
                      </a:r>
                      <a:r>
                        <a:rPr lang="en-GB" sz="1200" b="1" u="none" strike="noStrike" cap="none" dirty="0">
                          <a:solidFill>
                            <a:schemeClr val="dk1"/>
                          </a:solidFill>
                          <a:latin typeface="Work Sans" pitchFamily="2" charset="0"/>
                          <a:ea typeface="Calibri" panose="020F0502020204030204" pitchFamily="34" charset="0"/>
                          <a:cs typeface="Arial"/>
                        </a:rPr>
                        <a:t>030</a:t>
                      </a:r>
                      <a:r>
                        <a:rPr lang="en-GB" sz="1200" b="1" u="none" strike="noStrike" kern="1200" cap="none" dirty="0">
                          <a:solidFill>
                            <a:schemeClr val="dk1"/>
                          </a:solidFill>
                          <a:latin typeface="Work Sans" pitchFamily="2" charset="0"/>
                          <a:ea typeface="Times New Roman" panose="02020603050405020304" pitchFamily="18" charset="0"/>
                          <a:cs typeface="Arial"/>
                        </a:rPr>
                        <a:t> </a:t>
                      </a:r>
                      <a:endParaRPr lang="en-GB" sz="1200" b="1" u="none" strike="noStrike" kern="1200" cap="none" dirty="0">
                        <a:solidFill>
                          <a:schemeClr val="dk1"/>
                        </a:solidFill>
                        <a:latin typeface="Work Sans" pitchFamily="2" charset="0"/>
                        <a:ea typeface="Calibri" panose="020F0502020204030204" pitchFamily="34" charset="0"/>
                        <a:cs typeface="Arial"/>
                      </a:endParaRPr>
                    </a:p>
                  </a:txBody>
                  <a:tcPr marL="68580" marR="6858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algn="r">
                        <a:lnSpc>
                          <a:spcPct val="115000"/>
                        </a:lnSpc>
                        <a:spcAft>
                          <a:spcPts val="1000"/>
                        </a:spcAft>
                      </a:pPr>
                      <a:r>
                        <a:rPr lang="en-GB" sz="1200" b="1" u="none" strike="noStrike" kern="1200" cap="none">
                          <a:solidFill>
                            <a:schemeClr val="dk1"/>
                          </a:solidFill>
                          <a:latin typeface="Work Sans" pitchFamily="2" charset="0"/>
                          <a:ea typeface="Times New Roman" panose="02020603050405020304" pitchFamily="18" charset="0"/>
                          <a:cs typeface="Arial"/>
                        </a:rPr>
                        <a:t>    853,882,323 </a:t>
                      </a:r>
                      <a:endParaRPr lang="en-GB" sz="1200" b="1" u="none" strike="noStrike" kern="1200" cap="none">
                        <a:solidFill>
                          <a:schemeClr val="dk1"/>
                        </a:solidFill>
                        <a:latin typeface="Work Sans" pitchFamily="2" charset="0"/>
                        <a:ea typeface="Calibri" panose="020F0502020204030204" pitchFamily="34" charset="0"/>
                        <a:cs typeface="Arial"/>
                      </a:endParaRPr>
                    </a:p>
                  </a:txBody>
                  <a:tcPr marL="68580" marR="6858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rtl="0">
                        <a:lnSpc>
                          <a:spcPct val="115000"/>
                        </a:lnSpc>
                        <a:spcBef>
                          <a:spcPts val="600"/>
                        </a:spcBef>
                        <a:spcAft>
                          <a:spcPts val="0"/>
                        </a:spcAft>
                        <a:buNone/>
                      </a:pPr>
                      <a:r>
                        <a:rPr lang="ro-RO" sz="1200" b="1" u="none" strike="noStrike" kern="1200" cap="none" dirty="0">
                          <a:solidFill>
                            <a:schemeClr val="dk1"/>
                          </a:solidFill>
                          <a:latin typeface="Work Sans" pitchFamily="2" charset="0"/>
                          <a:ea typeface="Arial"/>
                          <a:cs typeface="Arial"/>
                          <a:sym typeface="Arial"/>
                        </a:rPr>
                        <a:t>1</a:t>
                      </a:r>
                      <a:r>
                        <a:rPr lang="en-GB" sz="1200" b="1" u="none" strike="noStrike" kern="1200" cap="none" dirty="0">
                          <a:solidFill>
                            <a:schemeClr val="dk1"/>
                          </a:solidFill>
                          <a:latin typeface="Work Sans" pitchFamily="2" charset="0"/>
                          <a:ea typeface="Arial"/>
                          <a:cs typeface="Arial"/>
                          <a:sym typeface="Arial"/>
                        </a:rPr>
                        <a:t>7</a:t>
                      </a:r>
                      <a:r>
                        <a:rPr lang="en-US" sz="1200" b="1" u="none" strike="noStrike" kern="1200" cap="none" dirty="0">
                          <a:solidFill>
                            <a:schemeClr val="dk1"/>
                          </a:solidFill>
                          <a:latin typeface="Work Sans" pitchFamily="2" charset="0"/>
                          <a:ea typeface="Arial"/>
                          <a:cs typeface="Arial"/>
                          <a:sym typeface="Arial"/>
                        </a:rPr>
                        <a:t>%</a:t>
                      </a:r>
                    </a:p>
                  </a:txBody>
                  <a:tcPr marL="52300" marR="5230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93158">
                <a:tc>
                  <a:txBody>
                    <a:bodyPr/>
                    <a:lstStyle/>
                    <a:p>
                      <a:pPr marL="0" marR="0" lvl="0" indent="0" algn="l" rtl="0">
                        <a:lnSpc>
                          <a:spcPct val="115000"/>
                        </a:lnSpc>
                        <a:spcBef>
                          <a:spcPts val="0"/>
                        </a:spcBef>
                        <a:spcAft>
                          <a:spcPts val="0"/>
                        </a:spcAft>
                        <a:buNone/>
                      </a:pPr>
                      <a:endParaRPr lang="en-US" sz="1200" b="1" u="none" strike="noStrike" kern="1200" cap="none">
                        <a:solidFill>
                          <a:schemeClr val="tx1"/>
                        </a:solidFill>
                        <a:latin typeface="Work Sans" pitchFamily="2" charset="0"/>
                        <a:ea typeface="Arial"/>
                        <a:cs typeface="Arial"/>
                        <a:sym typeface="Arial"/>
                      </a:endParaRPr>
                    </a:p>
                  </a:txBody>
                  <a:tcPr marL="52300" marR="5230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rtl="0">
                        <a:lnSpc>
                          <a:spcPct val="115000"/>
                        </a:lnSpc>
                        <a:spcBef>
                          <a:spcPts val="600"/>
                        </a:spcBef>
                        <a:spcAft>
                          <a:spcPts val="0"/>
                        </a:spcAft>
                        <a:buNone/>
                      </a:pPr>
                      <a:endParaRPr lang="en-US" sz="1200" b="1" u="none" strike="noStrike" cap="none">
                        <a:solidFill>
                          <a:schemeClr val="tx1"/>
                        </a:solidFill>
                        <a:highlight>
                          <a:srgbClr val="FFFF00"/>
                        </a:highlight>
                        <a:latin typeface="Work Sans" pitchFamily="2" charset="0"/>
                        <a:ea typeface="Arial"/>
                        <a:cs typeface="Arial"/>
                        <a:sym typeface="Arial"/>
                      </a:endParaRPr>
                    </a:p>
                  </a:txBody>
                  <a:tcPr marL="52300" marR="5230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rtl="0">
                        <a:lnSpc>
                          <a:spcPct val="115000"/>
                        </a:lnSpc>
                        <a:spcBef>
                          <a:spcPts val="600"/>
                        </a:spcBef>
                        <a:spcAft>
                          <a:spcPts val="0"/>
                        </a:spcAft>
                        <a:buNone/>
                      </a:pPr>
                      <a:endParaRPr lang="en-US" sz="1200" b="1" u="none" strike="noStrike" cap="none">
                        <a:solidFill>
                          <a:schemeClr val="tx1"/>
                        </a:solidFill>
                        <a:highlight>
                          <a:srgbClr val="FFFF00"/>
                        </a:highlight>
                        <a:latin typeface="Work Sans" pitchFamily="2" charset="0"/>
                        <a:ea typeface="Arial"/>
                        <a:cs typeface="Arial"/>
                        <a:sym typeface="Arial"/>
                      </a:endParaRPr>
                    </a:p>
                  </a:txBody>
                  <a:tcPr marL="52300" marR="5230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rtl="0">
                        <a:lnSpc>
                          <a:spcPct val="115000"/>
                        </a:lnSpc>
                        <a:spcBef>
                          <a:spcPts val="600"/>
                        </a:spcBef>
                        <a:spcAft>
                          <a:spcPts val="0"/>
                        </a:spcAft>
                        <a:buNone/>
                      </a:pPr>
                      <a:endParaRPr lang="en-US" sz="1200" b="1" u="none" strike="noStrike" cap="none">
                        <a:solidFill>
                          <a:schemeClr val="tx1"/>
                        </a:solidFill>
                        <a:highlight>
                          <a:srgbClr val="FFFF00"/>
                        </a:highlight>
                        <a:latin typeface="Work Sans" pitchFamily="2" charset="0"/>
                        <a:ea typeface="Arial"/>
                        <a:cs typeface="Arial"/>
                        <a:sym typeface="Arial"/>
                      </a:endParaRPr>
                    </a:p>
                  </a:txBody>
                  <a:tcPr marL="52300" marR="5230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97522">
                <a:tc>
                  <a:txBody>
                    <a:bodyPr/>
                    <a:lstStyle/>
                    <a:p>
                      <a:pPr marL="0" marR="0" lvl="0" indent="0" algn="l" rtl="0">
                        <a:lnSpc>
                          <a:spcPct val="115000"/>
                        </a:lnSpc>
                        <a:spcBef>
                          <a:spcPts val="0"/>
                        </a:spcBef>
                        <a:spcAft>
                          <a:spcPts val="0"/>
                        </a:spcAft>
                        <a:buNone/>
                      </a:pPr>
                      <a:r>
                        <a:rPr lang="en-US" sz="1200" b="0" u="none" strike="noStrike" kern="1200" cap="none">
                          <a:solidFill>
                            <a:schemeClr val="tx1"/>
                          </a:solidFill>
                          <a:latin typeface="Work Sans" pitchFamily="2" charset="0"/>
                          <a:ea typeface="Arial"/>
                          <a:cs typeface="Arial"/>
                          <a:sym typeface="Arial"/>
                        </a:rPr>
                        <a:t>Total equity</a:t>
                      </a:r>
                    </a:p>
                  </a:txBody>
                  <a:tcPr marL="52300" marR="5230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15000"/>
                        </a:lnSpc>
                        <a:spcBef>
                          <a:spcPts val="0"/>
                        </a:spcBef>
                        <a:spcAft>
                          <a:spcPts val="1000"/>
                        </a:spcAft>
                        <a:buClrTx/>
                        <a:buSzTx/>
                        <a:buFontTx/>
                        <a:buNone/>
                        <a:tabLst/>
                        <a:defRPr/>
                      </a:pPr>
                      <a:r>
                        <a:rPr lang="en-GB" sz="1200" b="0" u="none" strike="noStrike" kern="1200" cap="none" dirty="0">
                          <a:solidFill>
                            <a:schemeClr val="dk1"/>
                          </a:solidFill>
                          <a:latin typeface="Work Sans" pitchFamily="2" charset="0"/>
                          <a:ea typeface="Times New Roman" panose="02020603050405020304" pitchFamily="18" charset="0"/>
                          <a:cs typeface="Arial"/>
                        </a:rPr>
                        <a:t>    </a:t>
                      </a:r>
                      <a:r>
                        <a:rPr lang="en-US" sz="1200" b="0" u="none" strike="noStrike" cap="none" dirty="0">
                          <a:solidFill>
                            <a:schemeClr val="dk1"/>
                          </a:solidFill>
                          <a:latin typeface="Work Sans" pitchFamily="2" charset="0"/>
                          <a:cs typeface="Arial"/>
                        </a:rPr>
                        <a:t>532,535,890</a:t>
                      </a:r>
                      <a:endParaRPr lang="en-GB" sz="1200" b="0" u="none" strike="noStrike" kern="1200" cap="none" dirty="0">
                        <a:solidFill>
                          <a:schemeClr val="dk1"/>
                        </a:solidFill>
                        <a:latin typeface="Work Sans" pitchFamily="2" charset="0"/>
                        <a:ea typeface="Calibri" panose="020F0502020204030204" pitchFamily="34" charset="0"/>
                        <a:cs typeface="Arial"/>
                      </a:endParaRPr>
                    </a:p>
                  </a:txBody>
                  <a:tcPr marL="68580" marR="6858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algn="r">
                        <a:lnSpc>
                          <a:spcPct val="115000"/>
                        </a:lnSpc>
                        <a:spcAft>
                          <a:spcPts val="1000"/>
                        </a:spcAft>
                      </a:pPr>
                      <a:r>
                        <a:rPr lang="en-GB" sz="1200" b="0" u="none" strike="noStrike" kern="1200" cap="none">
                          <a:solidFill>
                            <a:schemeClr val="dk1"/>
                          </a:solidFill>
                          <a:latin typeface="Work Sans" pitchFamily="2" charset="0"/>
                          <a:ea typeface="Times New Roman" panose="02020603050405020304" pitchFamily="18" charset="0"/>
                          <a:cs typeface="Arial"/>
                        </a:rPr>
                        <a:t>     483,821,517 </a:t>
                      </a:r>
                      <a:endParaRPr lang="en-GB" sz="1200" b="0" u="none" strike="noStrike" kern="1200" cap="none">
                        <a:solidFill>
                          <a:schemeClr val="dk1"/>
                        </a:solidFill>
                        <a:latin typeface="Work Sans" pitchFamily="2" charset="0"/>
                        <a:ea typeface="Calibri" panose="020F0502020204030204" pitchFamily="34" charset="0"/>
                        <a:cs typeface="Arial"/>
                      </a:endParaRPr>
                    </a:p>
                  </a:txBody>
                  <a:tcPr marL="68580" marR="6858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rtl="0">
                        <a:lnSpc>
                          <a:spcPct val="115000"/>
                        </a:lnSpc>
                        <a:spcBef>
                          <a:spcPts val="600"/>
                        </a:spcBef>
                        <a:spcAft>
                          <a:spcPts val="0"/>
                        </a:spcAft>
                        <a:buNone/>
                      </a:pPr>
                      <a:r>
                        <a:rPr lang="en-US" sz="1200" b="0" u="none" strike="noStrike" cap="none">
                          <a:solidFill>
                            <a:schemeClr val="dk1"/>
                          </a:solidFill>
                          <a:latin typeface="Work Sans" pitchFamily="2" charset="0"/>
                          <a:ea typeface="+mn-ea"/>
                          <a:cs typeface="Arial"/>
                          <a:sym typeface="Arial"/>
                        </a:rPr>
                        <a:t>1</a:t>
                      </a:r>
                      <a:r>
                        <a:rPr lang="ro-RO" sz="1200" b="0" u="none" strike="noStrike" cap="none">
                          <a:solidFill>
                            <a:schemeClr val="dk1"/>
                          </a:solidFill>
                          <a:latin typeface="Work Sans" pitchFamily="2" charset="0"/>
                          <a:ea typeface="+mn-ea"/>
                          <a:cs typeface="Arial"/>
                          <a:sym typeface="Arial"/>
                        </a:rPr>
                        <a:t>0</a:t>
                      </a:r>
                      <a:r>
                        <a:rPr lang="en-US" sz="1200" b="0" u="none" strike="noStrike" cap="none">
                          <a:solidFill>
                            <a:schemeClr val="dk1"/>
                          </a:solidFill>
                          <a:latin typeface="Work Sans" pitchFamily="2" charset="0"/>
                          <a:ea typeface="+mn-ea"/>
                          <a:cs typeface="Arial"/>
                          <a:sym typeface="Arial"/>
                        </a:rPr>
                        <a:t>%</a:t>
                      </a:r>
                    </a:p>
                  </a:txBody>
                  <a:tcPr marL="52300" marR="5230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193158">
                <a:tc>
                  <a:txBody>
                    <a:bodyPr/>
                    <a:lstStyle/>
                    <a:p>
                      <a:pPr marL="0" marR="0" lvl="0" indent="0" algn="l" rtl="0">
                        <a:lnSpc>
                          <a:spcPct val="115000"/>
                        </a:lnSpc>
                        <a:spcBef>
                          <a:spcPts val="0"/>
                        </a:spcBef>
                        <a:spcAft>
                          <a:spcPts val="0"/>
                        </a:spcAft>
                        <a:buNone/>
                      </a:pPr>
                      <a:r>
                        <a:rPr lang="en-US" sz="1200" b="0" u="none" strike="noStrike" kern="1200" cap="none">
                          <a:solidFill>
                            <a:schemeClr val="tx1"/>
                          </a:solidFill>
                          <a:latin typeface="Work Sans" pitchFamily="2" charset="0"/>
                          <a:ea typeface="Arial"/>
                          <a:cs typeface="Arial"/>
                          <a:sym typeface="Arial"/>
                        </a:rPr>
                        <a:t>Liabilities</a:t>
                      </a: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algn="r">
                        <a:lnSpc>
                          <a:spcPct val="115000"/>
                        </a:lnSpc>
                        <a:spcAft>
                          <a:spcPts val="1000"/>
                        </a:spcAft>
                      </a:pPr>
                      <a:r>
                        <a:rPr lang="en-GB" sz="1200" b="0" u="none" strike="noStrike" kern="1200" cap="none" dirty="0">
                          <a:solidFill>
                            <a:schemeClr val="dk1"/>
                          </a:solidFill>
                          <a:latin typeface="Work Sans" pitchFamily="2" charset="0"/>
                          <a:ea typeface="+mn-ea"/>
                          <a:cs typeface="Arial"/>
                        </a:rPr>
                        <a:t>    </a:t>
                      </a:r>
                      <a:r>
                        <a:rPr lang="en-US" sz="1200" b="0" u="none" strike="noStrike" cap="none" dirty="0">
                          <a:solidFill>
                            <a:schemeClr val="dk1"/>
                          </a:solidFill>
                          <a:latin typeface="Work Sans" pitchFamily="2" charset="0"/>
                          <a:cs typeface="Arial"/>
                        </a:rPr>
                        <a:t>470</a:t>
                      </a:r>
                      <a:r>
                        <a:rPr lang="ro-RO" sz="1200" b="0" u="none" strike="noStrike" cap="none" dirty="0">
                          <a:solidFill>
                            <a:schemeClr val="dk1"/>
                          </a:solidFill>
                          <a:latin typeface="Work Sans" pitchFamily="2" charset="0"/>
                          <a:cs typeface="Arial"/>
                        </a:rPr>
                        <a:t>,</a:t>
                      </a:r>
                      <a:r>
                        <a:rPr lang="en-US" sz="1200" b="0" u="none" strike="noStrike" cap="none" dirty="0">
                          <a:solidFill>
                            <a:schemeClr val="dk1"/>
                          </a:solidFill>
                          <a:latin typeface="Work Sans" pitchFamily="2" charset="0"/>
                          <a:cs typeface="Arial"/>
                        </a:rPr>
                        <a:t>626</a:t>
                      </a:r>
                      <a:r>
                        <a:rPr lang="ro-RO" sz="1200" b="0" u="none" strike="noStrike" cap="none" dirty="0">
                          <a:solidFill>
                            <a:schemeClr val="dk1"/>
                          </a:solidFill>
                          <a:latin typeface="Work Sans" pitchFamily="2" charset="0"/>
                          <a:cs typeface="Arial"/>
                        </a:rPr>
                        <a:t>,</a:t>
                      </a:r>
                      <a:r>
                        <a:rPr lang="en-GB" sz="1200" b="0" u="none" strike="noStrike" cap="none" dirty="0">
                          <a:solidFill>
                            <a:schemeClr val="dk1"/>
                          </a:solidFill>
                          <a:latin typeface="Work Sans" pitchFamily="2" charset="0"/>
                          <a:cs typeface="Arial"/>
                        </a:rPr>
                        <a:t>1</a:t>
                      </a:r>
                      <a:r>
                        <a:rPr lang="en-US" sz="1200" b="0" u="none" strike="noStrike" cap="none" dirty="0">
                          <a:solidFill>
                            <a:schemeClr val="dk1"/>
                          </a:solidFill>
                          <a:latin typeface="Work Sans" pitchFamily="2" charset="0"/>
                          <a:cs typeface="Arial"/>
                        </a:rPr>
                        <a:t>40</a:t>
                      </a:r>
                      <a:r>
                        <a:rPr lang="en-GB" sz="1200" b="0" u="none" strike="noStrike" kern="1200" cap="none" dirty="0">
                          <a:solidFill>
                            <a:schemeClr val="dk1"/>
                          </a:solidFill>
                          <a:latin typeface="Work Sans" pitchFamily="2" charset="0"/>
                          <a:ea typeface="+mn-ea"/>
                          <a:cs typeface="Arial"/>
                        </a:rPr>
                        <a:t> </a:t>
                      </a: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algn="r">
                        <a:lnSpc>
                          <a:spcPct val="115000"/>
                        </a:lnSpc>
                        <a:spcAft>
                          <a:spcPts val="1000"/>
                        </a:spcAft>
                      </a:pPr>
                      <a:r>
                        <a:rPr lang="en-GB" sz="1200" b="0" u="none" strike="noStrike" kern="1200" cap="none">
                          <a:solidFill>
                            <a:schemeClr val="dk1"/>
                          </a:solidFill>
                          <a:latin typeface="Work Sans" pitchFamily="2" charset="0"/>
                          <a:ea typeface="+mn-ea"/>
                          <a:cs typeface="Arial"/>
                        </a:rPr>
                        <a:t>   370,060,806 </a:t>
                      </a: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rtl="0">
                        <a:lnSpc>
                          <a:spcPct val="115000"/>
                        </a:lnSpc>
                        <a:spcBef>
                          <a:spcPts val="600"/>
                        </a:spcBef>
                        <a:spcAft>
                          <a:spcPts val="0"/>
                        </a:spcAft>
                        <a:buNone/>
                      </a:pPr>
                      <a:r>
                        <a:rPr lang="ro-RO" sz="1200" b="0" u="none" strike="noStrike" cap="none" dirty="0">
                          <a:solidFill>
                            <a:schemeClr val="dk1"/>
                          </a:solidFill>
                          <a:latin typeface="Work Sans" pitchFamily="2" charset="0"/>
                          <a:ea typeface="Arial"/>
                          <a:cs typeface="Arial"/>
                          <a:sym typeface="Arial"/>
                        </a:rPr>
                        <a:t>2</a:t>
                      </a:r>
                      <a:r>
                        <a:rPr lang="en-GB" sz="1200" b="0" u="none" strike="noStrike" cap="none" dirty="0">
                          <a:solidFill>
                            <a:schemeClr val="dk1"/>
                          </a:solidFill>
                          <a:latin typeface="Work Sans" pitchFamily="2" charset="0"/>
                          <a:ea typeface="Arial"/>
                          <a:cs typeface="Arial"/>
                          <a:sym typeface="Arial"/>
                        </a:rPr>
                        <a:t>7</a:t>
                      </a:r>
                      <a:r>
                        <a:rPr lang="en-US" sz="1200" b="0" u="none" strike="noStrike" cap="none" dirty="0">
                          <a:solidFill>
                            <a:schemeClr val="dk1"/>
                          </a:solidFill>
                          <a:latin typeface="Work Sans" pitchFamily="2" charset="0"/>
                          <a:ea typeface="Arial"/>
                          <a:cs typeface="Arial"/>
                          <a:sym typeface="Arial"/>
                        </a:rPr>
                        <a:t>%</a:t>
                      </a:r>
                    </a:p>
                  </a:txBody>
                  <a:tcPr marL="52300" marR="523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61824">
                <a:tc>
                  <a:txBody>
                    <a:bodyPr/>
                    <a:lstStyle/>
                    <a:p>
                      <a:pPr marL="0" marR="0" lvl="0" indent="0" algn="l" rtl="0">
                        <a:lnSpc>
                          <a:spcPct val="115000"/>
                        </a:lnSpc>
                        <a:spcBef>
                          <a:spcPts val="0"/>
                        </a:spcBef>
                        <a:spcAft>
                          <a:spcPts val="0"/>
                        </a:spcAft>
                        <a:buNone/>
                      </a:pPr>
                      <a:endParaRPr lang="it-IT" sz="1200" b="1" u="none" strike="noStrike" kern="1200" cap="none">
                        <a:solidFill>
                          <a:schemeClr val="tx1"/>
                        </a:solidFill>
                        <a:latin typeface="Work Sans" pitchFamily="2" charset="0"/>
                        <a:ea typeface="Arial"/>
                        <a:cs typeface="Arial"/>
                        <a:sym typeface="Arial"/>
                      </a:endParaRPr>
                    </a:p>
                    <a:p>
                      <a:pPr marL="0" marR="0" lvl="0" indent="0" algn="l" rtl="0">
                        <a:lnSpc>
                          <a:spcPct val="115000"/>
                        </a:lnSpc>
                        <a:spcBef>
                          <a:spcPts val="0"/>
                        </a:spcBef>
                        <a:spcAft>
                          <a:spcPts val="0"/>
                        </a:spcAft>
                        <a:buNone/>
                      </a:pPr>
                      <a:r>
                        <a:rPr lang="it-IT" sz="1200" b="1" u="none" strike="noStrike" kern="1200" cap="none">
                          <a:solidFill>
                            <a:schemeClr val="tx1"/>
                          </a:solidFill>
                          <a:latin typeface="Work Sans" pitchFamily="2" charset="0"/>
                          <a:ea typeface="Arial"/>
                          <a:cs typeface="Arial"/>
                          <a:sym typeface="Arial"/>
                        </a:rPr>
                        <a:t>Total equity and liabilities</a:t>
                      </a:r>
                    </a:p>
                  </a:txBody>
                  <a:tcPr marL="52300" marR="5230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algn="r">
                        <a:lnSpc>
                          <a:spcPct val="115000"/>
                        </a:lnSpc>
                        <a:spcAft>
                          <a:spcPts val="1000"/>
                        </a:spcAft>
                      </a:pPr>
                      <a:r>
                        <a:rPr lang="en-GB" sz="1200" b="1" u="none" strike="noStrike" kern="1200" cap="none" dirty="0">
                          <a:solidFill>
                            <a:schemeClr val="dk1"/>
                          </a:solidFill>
                          <a:latin typeface="Work Sans" pitchFamily="2" charset="0"/>
                          <a:ea typeface="+mn-ea"/>
                          <a:cs typeface="Arial"/>
                        </a:rPr>
                        <a:t>     </a:t>
                      </a:r>
                    </a:p>
                    <a:p>
                      <a:pPr algn="r">
                        <a:lnSpc>
                          <a:spcPct val="115000"/>
                        </a:lnSpc>
                        <a:spcAft>
                          <a:spcPts val="1000"/>
                        </a:spcAft>
                      </a:pPr>
                      <a:r>
                        <a:rPr lang="ro-RO" sz="1200" b="1" u="none" strike="noStrike" kern="1200" cap="none" dirty="0">
                          <a:solidFill>
                            <a:schemeClr val="dk1"/>
                          </a:solidFill>
                          <a:latin typeface="Work Sans" pitchFamily="2" charset="0"/>
                          <a:ea typeface="+mn-ea"/>
                          <a:cs typeface="Arial"/>
                        </a:rPr>
                        <a:t>1,00</a:t>
                      </a:r>
                      <a:r>
                        <a:rPr lang="en-GB" sz="1200" b="1" u="none" strike="noStrike" kern="1200" cap="none" dirty="0">
                          <a:solidFill>
                            <a:schemeClr val="dk1"/>
                          </a:solidFill>
                          <a:latin typeface="Work Sans" pitchFamily="2" charset="0"/>
                          <a:ea typeface="+mn-ea"/>
                          <a:cs typeface="Arial"/>
                        </a:rPr>
                        <a:t>3</a:t>
                      </a:r>
                      <a:r>
                        <a:rPr lang="ro-RO" sz="1200" b="1" u="none" strike="noStrike" kern="1200" cap="none" dirty="0">
                          <a:solidFill>
                            <a:schemeClr val="dk1"/>
                          </a:solidFill>
                          <a:latin typeface="Work Sans" pitchFamily="2" charset="0"/>
                          <a:ea typeface="+mn-ea"/>
                          <a:cs typeface="Arial"/>
                        </a:rPr>
                        <a:t>,</a:t>
                      </a:r>
                      <a:r>
                        <a:rPr lang="en-GB" sz="1200" b="1" u="none" strike="noStrike" kern="1200" cap="none" dirty="0">
                          <a:solidFill>
                            <a:schemeClr val="dk1"/>
                          </a:solidFill>
                          <a:latin typeface="Work Sans" pitchFamily="2" charset="0"/>
                          <a:ea typeface="+mn-ea"/>
                          <a:cs typeface="Arial"/>
                        </a:rPr>
                        <a:t>162</a:t>
                      </a:r>
                      <a:r>
                        <a:rPr lang="ro-RO" sz="1200" b="1" u="none" strike="noStrike" kern="1200" cap="none" dirty="0">
                          <a:solidFill>
                            <a:schemeClr val="dk1"/>
                          </a:solidFill>
                          <a:latin typeface="Work Sans" pitchFamily="2" charset="0"/>
                          <a:ea typeface="+mn-ea"/>
                          <a:cs typeface="Arial"/>
                        </a:rPr>
                        <a:t>,0</a:t>
                      </a:r>
                      <a:r>
                        <a:rPr lang="en-GB" sz="1200" b="1" u="none" strike="noStrike" kern="1200" cap="none" dirty="0">
                          <a:solidFill>
                            <a:schemeClr val="dk1"/>
                          </a:solidFill>
                          <a:latin typeface="Work Sans" pitchFamily="2" charset="0"/>
                          <a:ea typeface="+mn-ea"/>
                          <a:cs typeface="Arial"/>
                        </a:rPr>
                        <a:t>30 </a:t>
                      </a:r>
                    </a:p>
                  </a:txBody>
                  <a:tcPr marL="68580" marR="6858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algn="r">
                        <a:lnSpc>
                          <a:spcPct val="115000"/>
                        </a:lnSpc>
                        <a:spcAft>
                          <a:spcPts val="1000"/>
                        </a:spcAft>
                      </a:pPr>
                      <a:r>
                        <a:rPr lang="en-GB" sz="1200" b="1" u="none" strike="noStrike" kern="1200" cap="none" dirty="0">
                          <a:solidFill>
                            <a:schemeClr val="dk1"/>
                          </a:solidFill>
                          <a:latin typeface="Work Sans" pitchFamily="2" charset="0"/>
                          <a:ea typeface="+mn-ea"/>
                          <a:cs typeface="Arial"/>
                        </a:rPr>
                        <a:t>    </a:t>
                      </a:r>
                    </a:p>
                    <a:p>
                      <a:pPr algn="r">
                        <a:lnSpc>
                          <a:spcPct val="115000"/>
                        </a:lnSpc>
                        <a:spcAft>
                          <a:spcPts val="1000"/>
                        </a:spcAft>
                      </a:pPr>
                      <a:r>
                        <a:rPr lang="en-GB" sz="1200" b="1" u="none" strike="noStrike" kern="1200" cap="none" dirty="0">
                          <a:solidFill>
                            <a:schemeClr val="dk1"/>
                          </a:solidFill>
                          <a:latin typeface="Work Sans" pitchFamily="2" charset="0"/>
                          <a:ea typeface="+mn-ea"/>
                          <a:cs typeface="Arial"/>
                        </a:rPr>
                        <a:t>853,882,323 </a:t>
                      </a:r>
                    </a:p>
                  </a:txBody>
                  <a:tcPr marL="68580" marR="6858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r" rtl="0">
                        <a:lnSpc>
                          <a:spcPct val="115000"/>
                        </a:lnSpc>
                        <a:spcBef>
                          <a:spcPts val="600"/>
                        </a:spcBef>
                        <a:spcAft>
                          <a:spcPts val="0"/>
                        </a:spcAft>
                        <a:buNone/>
                      </a:pPr>
                      <a:endParaRPr lang="en-US" sz="1200" b="1" dirty="0">
                        <a:solidFill>
                          <a:schemeClr val="tx1"/>
                        </a:solidFill>
                        <a:latin typeface="Work Sans" pitchFamily="2" charset="0"/>
                      </a:endParaRPr>
                    </a:p>
                    <a:p>
                      <a:pPr marL="0" marR="0" lvl="0" indent="0" algn="r" rtl="0">
                        <a:lnSpc>
                          <a:spcPct val="115000"/>
                        </a:lnSpc>
                        <a:spcBef>
                          <a:spcPts val="600"/>
                        </a:spcBef>
                        <a:spcAft>
                          <a:spcPts val="0"/>
                        </a:spcAft>
                        <a:buNone/>
                      </a:pPr>
                      <a:r>
                        <a:rPr lang="ro-RO" sz="1200" b="1" dirty="0">
                          <a:solidFill>
                            <a:schemeClr val="tx1"/>
                          </a:solidFill>
                          <a:latin typeface="Work Sans" pitchFamily="2" charset="0"/>
                        </a:rPr>
                        <a:t>1</a:t>
                      </a:r>
                      <a:r>
                        <a:rPr lang="en-GB" sz="1200" b="1" dirty="0">
                          <a:solidFill>
                            <a:schemeClr val="tx1"/>
                          </a:solidFill>
                          <a:latin typeface="Work Sans" pitchFamily="2" charset="0"/>
                        </a:rPr>
                        <a:t>7</a:t>
                      </a:r>
                      <a:r>
                        <a:rPr lang="en-US" sz="1200" b="1" dirty="0">
                          <a:solidFill>
                            <a:schemeClr val="tx1"/>
                          </a:solidFill>
                          <a:latin typeface="Work Sans" pitchFamily="2" charset="0"/>
                        </a:rPr>
                        <a:t>%</a:t>
                      </a:r>
                    </a:p>
                  </a:txBody>
                  <a:tcPr marL="52300" marR="5230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bl>
          </a:graphicData>
        </a:graphic>
      </p:graphicFrame>
      <p:sp>
        <p:nvSpPr>
          <p:cNvPr id="3" name="TextBox 2">
            <a:extLst>
              <a:ext uri="{FF2B5EF4-FFF2-40B4-BE49-F238E27FC236}">
                <a16:creationId xmlns:a16="http://schemas.microsoft.com/office/drawing/2014/main" id="{AA348472-F880-8737-65CE-58C78A9226D6}"/>
              </a:ext>
            </a:extLst>
          </p:cNvPr>
          <p:cNvSpPr txBox="1"/>
          <p:nvPr/>
        </p:nvSpPr>
        <p:spPr>
          <a:xfrm>
            <a:off x="260390" y="1803143"/>
            <a:ext cx="4460288" cy="3916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lnSpc>
                <a:spcPct val="120000"/>
              </a:lnSpc>
              <a:buClr>
                <a:srgbClr val="595959"/>
              </a:buClr>
              <a:buSzPts val="1600"/>
              <a:buFont typeface="Noto Sans Symbols"/>
              <a:buChar char="▪"/>
            </a:pPr>
            <a:endParaRPr lang="en-GB" sz="1400" b="1" dirty="0">
              <a:highlight>
                <a:srgbClr val="FFFF00"/>
              </a:highlight>
              <a:latin typeface="Arial" panose="020B0604020202020204" pitchFamily="34" charset="0"/>
              <a:cs typeface="Arial" panose="020B0604020202020204" pitchFamily="34" charset="0"/>
            </a:endParaRPr>
          </a:p>
          <a:p>
            <a:pPr marL="285750" indent="-285750" algn="just">
              <a:lnSpc>
                <a:spcPct val="120000"/>
              </a:lnSpc>
              <a:buClr>
                <a:srgbClr val="595959"/>
              </a:buClr>
              <a:buSzPts val="1600"/>
              <a:buFont typeface="Noto Sans Symbols"/>
              <a:buChar char="▪"/>
            </a:pPr>
            <a:endParaRPr lang="en-GB" sz="1400" b="1" dirty="0">
              <a:solidFill>
                <a:schemeClr val="bg1"/>
              </a:solidFill>
              <a:latin typeface="Arial" panose="020B0604020202020204" pitchFamily="34" charset="0"/>
              <a:cs typeface="Arial" panose="020B0604020202020204" pitchFamily="34" charset="0"/>
            </a:endParaRPr>
          </a:p>
          <a:p>
            <a:pPr marL="285750" indent="-285750" algn="just">
              <a:lnSpc>
                <a:spcPct val="120000"/>
              </a:lnSpc>
              <a:buClr>
                <a:schemeClr val="bg1"/>
              </a:buClr>
              <a:buSzPts val="1600"/>
              <a:buFont typeface="Arial" panose="020B0604020202020204" pitchFamily="34" charset="0"/>
              <a:buChar char="•"/>
            </a:pPr>
            <a:r>
              <a:rPr lang="en-GB" sz="1200" dirty="0">
                <a:solidFill>
                  <a:schemeClr val="bg1"/>
                </a:solidFill>
                <a:latin typeface="Work Sans" panose="00000500000000000000" pitchFamily="50" charset="0"/>
                <a:cs typeface="Arial"/>
              </a:rPr>
              <a:t>Non-current assets increased by </a:t>
            </a:r>
            <a:r>
              <a:rPr lang="ro-RO" sz="1200" dirty="0">
                <a:solidFill>
                  <a:schemeClr val="bg1"/>
                </a:solidFill>
                <a:latin typeface="Work Sans" panose="00000500000000000000" pitchFamily="50" charset="0"/>
                <a:cs typeface="Arial"/>
              </a:rPr>
              <a:t>20</a:t>
            </a:r>
            <a:r>
              <a:rPr lang="en-GB" sz="1200" dirty="0">
                <a:solidFill>
                  <a:schemeClr val="bg1"/>
                </a:solidFill>
                <a:latin typeface="Work Sans" panose="00000500000000000000" pitchFamily="50" charset="0"/>
                <a:cs typeface="Arial"/>
              </a:rPr>
              <a:t>% (by approx.  RON </a:t>
            </a:r>
            <a:r>
              <a:rPr lang="ro-RO" sz="1200" dirty="0">
                <a:solidFill>
                  <a:schemeClr val="bg1"/>
                </a:solidFill>
                <a:latin typeface="Work Sans" panose="00000500000000000000" pitchFamily="50" charset="0"/>
                <a:cs typeface="Arial"/>
              </a:rPr>
              <a:t>4</a:t>
            </a:r>
            <a:r>
              <a:rPr lang="en-GB" sz="1200" dirty="0">
                <a:solidFill>
                  <a:schemeClr val="bg1"/>
                </a:solidFill>
                <a:latin typeface="Work Sans" panose="00000500000000000000" pitchFamily="50" charset="0"/>
                <a:cs typeface="Arial"/>
              </a:rPr>
              <a:t>7 m.) based on the renewal of operational leas</a:t>
            </a:r>
            <a:r>
              <a:rPr lang="ro-RO" sz="1200" dirty="0">
                <a:solidFill>
                  <a:schemeClr val="bg1"/>
                </a:solidFill>
                <a:latin typeface="Work Sans" panose="00000500000000000000" pitchFamily="50" charset="0"/>
                <a:cs typeface="Arial"/>
              </a:rPr>
              <a:t>e</a:t>
            </a:r>
            <a:r>
              <a:rPr lang="en-GB" sz="1200" dirty="0">
                <a:solidFill>
                  <a:schemeClr val="bg1"/>
                </a:solidFill>
                <a:latin typeface="Work Sans" panose="00000500000000000000" pitchFamily="50" charset="0"/>
                <a:cs typeface="Arial"/>
              </a:rPr>
              <a:t> contracts impacting the Right of Use asset</a:t>
            </a:r>
            <a:r>
              <a:rPr lang="ro-RO" sz="1200" dirty="0">
                <a:solidFill>
                  <a:schemeClr val="bg1"/>
                </a:solidFill>
                <a:latin typeface="Work Sans" panose="00000500000000000000" pitchFamily="50" charset="0"/>
                <a:cs typeface="Arial"/>
              </a:rPr>
              <a:t>. (IFRS 16).</a:t>
            </a:r>
          </a:p>
          <a:p>
            <a:pPr algn="just">
              <a:lnSpc>
                <a:spcPct val="120000"/>
              </a:lnSpc>
              <a:buClr>
                <a:schemeClr val="bg1"/>
              </a:buClr>
              <a:buSzPts val="1600"/>
            </a:pPr>
            <a:endParaRPr lang="en-GB" sz="1200" dirty="0">
              <a:solidFill>
                <a:schemeClr val="bg1"/>
              </a:solidFill>
              <a:latin typeface="Work Sans" panose="00000500000000000000" pitchFamily="50" charset="0"/>
              <a:cs typeface="Arial"/>
            </a:endParaRPr>
          </a:p>
          <a:p>
            <a:pPr marL="285750" indent="-285750" algn="just">
              <a:lnSpc>
                <a:spcPct val="120000"/>
              </a:lnSpc>
              <a:buClr>
                <a:schemeClr val="bg1"/>
              </a:buClr>
              <a:buSzPts val="1600"/>
              <a:buFont typeface="Arial" panose="020B0604020202020204" pitchFamily="34" charset="0"/>
              <a:buChar char="•"/>
            </a:pPr>
            <a:r>
              <a:rPr lang="en-GB" sz="1200" dirty="0">
                <a:solidFill>
                  <a:schemeClr val="bg1"/>
                </a:solidFill>
                <a:latin typeface="Work Sans" panose="00000500000000000000" pitchFamily="50" charset="0"/>
                <a:cs typeface="Arial"/>
              </a:rPr>
              <a:t>Current assets increased by</a:t>
            </a:r>
            <a:r>
              <a:rPr lang="ro-RO" sz="1200" dirty="0">
                <a:solidFill>
                  <a:schemeClr val="bg1"/>
                </a:solidFill>
                <a:latin typeface="Work Sans" panose="00000500000000000000" pitchFamily="50" charset="0"/>
                <a:cs typeface="Arial"/>
              </a:rPr>
              <a:t> 17</a:t>
            </a:r>
            <a:r>
              <a:rPr lang="en-GB" sz="1200" dirty="0">
                <a:solidFill>
                  <a:schemeClr val="bg1"/>
                </a:solidFill>
                <a:latin typeface="Work Sans" panose="00000500000000000000" pitchFamily="50" charset="0"/>
                <a:cs typeface="Arial"/>
              </a:rPr>
              <a:t>% (by approx. RON </a:t>
            </a:r>
            <a:r>
              <a:rPr lang="ro-RO" sz="1200" dirty="0">
                <a:solidFill>
                  <a:schemeClr val="bg1"/>
                </a:solidFill>
                <a:latin typeface="Work Sans" panose="00000500000000000000" pitchFamily="50" charset="0"/>
                <a:cs typeface="Arial"/>
              </a:rPr>
              <a:t>10</a:t>
            </a:r>
            <a:r>
              <a:rPr lang="en-GB" sz="1200" dirty="0">
                <a:solidFill>
                  <a:schemeClr val="bg1"/>
                </a:solidFill>
                <a:latin typeface="Work Sans" panose="00000500000000000000" pitchFamily="50" charset="0"/>
                <a:cs typeface="Arial"/>
              </a:rPr>
              <a:t>3 m.) due to the growth of Prepayments</a:t>
            </a:r>
            <a:r>
              <a:rPr lang="ro-RO" sz="1200" dirty="0">
                <a:solidFill>
                  <a:schemeClr val="bg1"/>
                </a:solidFill>
                <a:latin typeface="Work Sans" panose="00000500000000000000" pitchFamily="50" charset="0"/>
                <a:cs typeface="Arial"/>
              </a:rPr>
              <a:t>.</a:t>
            </a:r>
          </a:p>
          <a:p>
            <a:pPr algn="just">
              <a:lnSpc>
                <a:spcPct val="120000"/>
              </a:lnSpc>
              <a:buClr>
                <a:schemeClr val="bg1"/>
              </a:buClr>
              <a:buSzPts val="1600"/>
            </a:pPr>
            <a:endParaRPr lang="en-GB" sz="1200" dirty="0">
              <a:solidFill>
                <a:schemeClr val="bg1"/>
              </a:solidFill>
              <a:latin typeface="Work Sans" panose="00000500000000000000" pitchFamily="50" charset="0"/>
              <a:cs typeface="Arial"/>
            </a:endParaRPr>
          </a:p>
          <a:p>
            <a:pPr marL="285750" indent="-285750" algn="just">
              <a:lnSpc>
                <a:spcPct val="120000"/>
              </a:lnSpc>
              <a:buClr>
                <a:schemeClr val="bg1"/>
              </a:buClr>
              <a:buSzPts val="1600"/>
              <a:buFont typeface="Arial" panose="020B0604020202020204" pitchFamily="34" charset="0"/>
              <a:buChar char="•"/>
            </a:pPr>
            <a:r>
              <a:rPr lang="en-GB" sz="1200" dirty="0">
                <a:solidFill>
                  <a:schemeClr val="bg1"/>
                </a:solidFill>
                <a:latin typeface="Work Sans" panose="00000500000000000000" pitchFamily="50" charset="0"/>
                <a:cs typeface="Arial"/>
              </a:rPr>
              <a:t>Long-term liabilities increased by RON 5</a:t>
            </a:r>
            <a:r>
              <a:rPr lang="ro-RO" sz="1200" dirty="0">
                <a:solidFill>
                  <a:schemeClr val="bg1"/>
                </a:solidFill>
                <a:latin typeface="Work Sans" panose="00000500000000000000" pitchFamily="50" charset="0"/>
                <a:cs typeface="Arial"/>
              </a:rPr>
              <a:t>9</a:t>
            </a:r>
            <a:r>
              <a:rPr lang="en-GB" sz="1200" dirty="0">
                <a:solidFill>
                  <a:schemeClr val="bg1"/>
                </a:solidFill>
                <a:latin typeface="Work Sans" panose="00000500000000000000" pitchFamily="50" charset="0"/>
                <a:cs typeface="Arial"/>
              </a:rPr>
              <a:t> m., from RON </a:t>
            </a:r>
            <a:r>
              <a:rPr lang="ro-RO" sz="1200" dirty="0">
                <a:solidFill>
                  <a:schemeClr val="bg1"/>
                </a:solidFill>
                <a:latin typeface="Work Sans" panose="00000500000000000000" pitchFamily="50" charset="0"/>
                <a:cs typeface="Arial"/>
              </a:rPr>
              <a:t>91</a:t>
            </a:r>
            <a:r>
              <a:rPr lang="en-GB" sz="1200" dirty="0">
                <a:solidFill>
                  <a:schemeClr val="bg1"/>
                </a:solidFill>
                <a:latin typeface="Work Sans" panose="00000500000000000000" pitchFamily="50" charset="0"/>
                <a:cs typeface="Arial"/>
              </a:rPr>
              <a:t> m. to RON </a:t>
            </a:r>
            <a:r>
              <a:rPr lang="ro-RO" sz="1200" dirty="0">
                <a:solidFill>
                  <a:schemeClr val="bg1"/>
                </a:solidFill>
                <a:latin typeface="Work Sans" panose="00000500000000000000" pitchFamily="50" charset="0"/>
                <a:cs typeface="Arial"/>
              </a:rPr>
              <a:t>151</a:t>
            </a:r>
            <a:r>
              <a:rPr lang="en-GB" sz="1200" dirty="0">
                <a:solidFill>
                  <a:schemeClr val="bg1"/>
                </a:solidFill>
                <a:latin typeface="Work Sans" panose="00000500000000000000" pitchFamily="50" charset="0"/>
                <a:cs typeface="Arial"/>
              </a:rPr>
              <a:t> m. mainly due to the extension of</a:t>
            </a:r>
            <a:r>
              <a:rPr lang="ro-RO" sz="1200" dirty="0">
                <a:solidFill>
                  <a:schemeClr val="bg1"/>
                </a:solidFill>
                <a:latin typeface="Work Sans" panose="00000500000000000000" pitchFamily="50" charset="0"/>
                <a:cs typeface="Arial"/>
              </a:rPr>
              <a:t> operational</a:t>
            </a:r>
            <a:r>
              <a:rPr lang="en-GB" sz="1200" dirty="0">
                <a:solidFill>
                  <a:schemeClr val="bg1"/>
                </a:solidFill>
                <a:latin typeface="Work Sans" panose="00000500000000000000" pitchFamily="50" charset="0"/>
                <a:cs typeface="Arial"/>
              </a:rPr>
              <a:t> lease contract</a:t>
            </a:r>
            <a:r>
              <a:rPr lang="ro-RO" sz="1200" dirty="0">
                <a:solidFill>
                  <a:schemeClr val="bg1"/>
                </a:solidFill>
                <a:latin typeface="Work Sans" panose="00000500000000000000" pitchFamily="50" charset="0"/>
                <a:cs typeface="Arial"/>
              </a:rPr>
              <a:t>s (IFRS 16).</a:t>
            </a:r>
          </a:p>
          <a:p>
            <a:pPr marL="285750" indent="-285750" algn="just">
              <a:lnSpc>
                <a:spcPct val="120000"/>
              </a:lnSpc>
              <a:buClr>
                <a:schemeClr val="bg1"/>
              </a:buClr>
              <a:buSzPts val="1600"/>
              <a:buFont typeface="Arial" panose="020B0604020202020204" pitchFamily="34" charset="0"/>
              <a:buChar char="•"/>
            </a:pPr>
            <a:endParaRPr lang="ro-RO" sz="1200" dirty="0">
              <a:solidFill>
                <a:schemeClr val="bg1"/>
              </a:solidFill>
              <a:latin typeface="Work Sans" panose="00000500000000000000" pitchFamily="50" charset="0"/>
              <a:cs typeface="Arial"/>
            </a:endParaRPr>
          </a:p>
          <a:p>
            <a:pPr marL="285750" indent="-285750" algn="just">
              <a:lnSpc>
                <a:spcPct val="120000"/>
              </a:lnSpc>
              <a:buClr>
                <a:schemeClr val="bg1"/>
              </a:buClr>
              <a:buSzPts val="1600"/>
              <a:buFont typeface="Arial" panose="020B0604020202020204" pitchFamily="34" charset="0"/>
              <a:buChar char="•"/>
            </a:pPr>
            <a:endParaRPr lang="en-GB" sz="1200" dirty="0">
              <a:solidFill>
                <a:schemeClr val="bg1"/>
              </a:solidFill>
              <a:latin typeface="Work Sans" panose="00000500000000000000" pitchFamily="50" charset="0"/>
              <a:cs typeface="Arial"/>
            </a:endParaRPr>
          </a:p>
          <a:p>
            <a:pPr marL="285750" indent="-285750">
              <a:lnSpc>
                <a:spcPct val="120000"/>
              </a:lnSpc>
              <a:buClr>
                <a:schemeClr val="bg1"/>
              </a:buClr>
              <a:buSzPts val="1600"/>
              <a:buFont typeface="Arial" panose="020B0604020202020204" pitchFamily="34" charset="0"/>
              <a:buChar char="•"/>
            </a:pPr>
            <a:endParaRPr lang="en-GB" sz="1200" dirty="0">
              <a:latin typeface="Work Sans" panose="00000500000000000000" pitchFamily="50" charset="0"/>
              <a:cs typeface="Arial"/>
            </a:endParaRPr>
          </a:p>
          <a:p>
            <a:pPr>
              <a:lnSpc>
                <a:spcPct val="120000"/>
              </a:lnSpc>
              <a:buClr>
                <a:schemeClr val="bg1"/>
              </a:buClr>
              <a:buSzPts val="1600"/>
            </a:pPr>
            <a:endParaRPr lang="en-GB" sz="1200" dirty="0">
              <a:solidFill>
                <a:schemeClr val="bg1"/>
              </a:solidFill>
              <a:latin typeface="Work Sans" panose="00000500000000000000" pitchFamily="50" charset="0"/>
              <a:cs typeface="Arial"/>
            </a:endParaRPr>
          </a:p>
        </p:txBody>
      </p:sp>
      <p:sp>
        <p:nvSpPr>
          <p:cNvPr id="5" name="Rectangle 4">
            <a:extLst>
              <a:ext uri="{FF2B5EF4-FFF2-40B4-BE49-F238E27FC236}">
                <a16:creationId xmlns:a16="http://schemas.microsoft.com/office/drawing/2014/main" id="{A7A34736-8BAF-D20E-A4CB-64189B218143}"/>
              </a:ext>
            </a:extLst>
          </p:cNvPr>
          <p:cNvSpPr/>
          <p:nvPr/>
        </p:nvSpPr>
        <p:spPr>
          <a:xfrm>
            <a:off x="0" y="6156673"/>
            <a:ext cx="12192000" cy="764514"/>
          </a:xfrm>
          <a:prstGeom prst="rect">
            <a:avLst/>
          </a:prstGeom>
          <a:solidFill>
            <a:srgbClr val="D1E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object 65">
            <a:extLst>
              <a:ext uri="{FF2B5EF4-FFF2-40B4-BE49-F238E27FC236}">
                <a16:creationId xmlns:a16="http://schemas.microsoft.com/office/drawing/2014/main" id="{58BEBF48-9F25-E455-82B1-23D6EBD236E3}"/>
              </a:ext>
            </a:extLst>
          </p:cNvPr>
          <p:cNvSpPr txBox="1"/>
          <p:nvPr/>
        </p:nvSpPr>
        <p:spPr>
          <a:xfrm>
            <a:off x="648483" y="1616461"/>
            <a:ext cx="3684103" cy="514243"/>
          </a:xfrm>
          <a:prstGeom prst="rect">
            <a:avLst/>
          </a:prstGeom>
        </p:spPr>
        <p:txBody>
          <a:bodyPr vert="horz" wrap="square" lIns="0" tIns="39370" rIns="0" bIns="0" rtlCol="0">
            <a:spAutoFit/>
          </a:bodyPr>
          <a:lstStyle/>
          <a:p>
            <a:pPr marL="38100" marR="30480" algn="ctr">
              <a:lnSpc>
                <a:spcPts val="1730"/>
              </a:lnSpc>
              <a:spcBef>
                <a:spcPts val="310"/>
              </a:spcBef>
            </a:pPr>
            <a:r>
              <a:rPr lang="en-US" sz="1500" b="1">
                <a:solidFill>
                  <a:schemeClr val="bg1"/>
                </a:solidFill>
                <a:latin typeface="Montserrat" panose="00000500000000000000" pitchFamily="50" charset="0"/>
              </a:rPr>
              <a:t>202</a:t>
            </a:r>
            <a:r>
              <a:rPr lang="ro-RO" sz="1500" b="1">
                <a:solidFill>
                  <a:schemeClr val="bg1"/>
                </a:solidFill>
                <a:latin typeface="Montserrat" panose="00000500000000000000" pitchFamily="50" charset="0"/>
              </a:rPr>
              <a:t>3</a:t>
            </a:r>
            <a:r>
              <a:rPr lang="en-US" sz="1500" b="1">
                <a:solidFill>
                  <a:schemeClr val="bg1"/>
                </a:solidFill>
                <a:latin typeface="Montserrat" panose="00000500000000000000" pitchFamily="50" charset="0"/>
              </a:rPr>
              <a:t> vs. 202</a:t>
            </a:r>
            <a:r>
              <a:rPr lang="ro-RO" sz="1500" b="1">
                <a:solidFill>
                  <a:schemeClr val="bg1"/>
                </a:solidFill>
                <a:latin typeface="Montserrat" panose="00000500000000000000" pitchFamily="50" charset="0"/>
              </a:rPr>
              <a:t>2</a:t>
            </a:r>
            <a:endParaRPr lang="en-US" sz="1500" b="1">
              <a:solidFill>
                <a:schemeClr val="bg1"/>
              </a:solidFill>
              <a:latin typeface="Montserrat" panose="00000500000000000000" pitchFamily="50" charset="0"/>
            </a:endParaRPr>
          </a:p>
          <a:p>
            <a:pPr marL="38100" marR="30480">
              <a:lnSpc>
                <a:spcPts val="1730"/>
              </a:lnSpc>
              <a:spcBef>
                <a:spcPts val="310"/>
              </a:spcBef>
            </a:pPr>
            <a:endParaRPr lang="en-US" sz="1500" b="1">
              <a:latin typeface="Montserrat" panose="00000500000000000000" pitchFamily="50" charset="0"/>
            </a:endParaRPr>
          </a:p>
        </p:txBody>
      </p:sp>
      <p:sp>
        <p:nvSpPr>
          <p:cNvPr id="4" name="Slide Number Placeholder 7">
            <a:extLst>
              <a:ext uri="{FF2B5EF4-FFF2-40B4-BE49-F238E27FC236}">
                <a16:creationId xmlns:a16="http://schemas.microsoft.com/office/drawing/2014/main" id="{10CB8EB4-E86D-96E3-EFDE-B732C915425D}"/>
              </a:ext>
            </a:extLst>
          </p:cNvPr>
          <p:cNvSpPr txBox="1">
            <a:spLocks/>
          </p:cNvSpPr>
          <p:nvPr/>
        </p:nvSpPr>
        <p:spPr>
          <a:xfrm>
            <a:off x="205675" y="6483997"/>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fld id="{81D60167-4931-47E6-BA6A-407CBD079E47}" type="slidenum">
              <a:rPr lang="en-GB" sz="1200" spc="-5">
                <a:latin typeface="Work Sans" pitchFamily="2" charset="0"/>
                <a:cs typeface="Arial"/>
              </a:rPr>
              <a:pPr marL="38100"/>
              <a:t>16</a:t>
            </a:fld>
            <a:endParaRPr lang="en-GB" sz="1200" spc="-5">
              <a:latin typeface="Work Sans" pitchFamily="2" charset="0"/>
              <a:cs typeface="Arial"/>
            </a:endParaRPr>
          </a:p>
        </p:txBody>
      </p:sp>
      <p:sp>
        <p:nvSpPr>
          <p:cNvPr id="8" name="object 2">
            <a:extLst>
              <a:ext uri="{FF2B5EF4-FFF2-40B4-BE49-F238E27FC236}">
                <a16:creationId xmlns:a16="http://schemas.microsoft.com/office/drawing/2014/main" id="{64D5A85B-F846-C234-0EA6-547524D2CD02}"/>
              </a:ext>
            </a:extLst>
          </p:cNvPr>
          <p:cNvSpPr txBox="1"/>
          <p:nvPr/>
        </p:nvSpPr>
        <p:spPr>
          <a:xfrm>
            <a:off x="567388" y="6520529"/>
            <a:ext cx="5057816" cy="197490"/>
          </a:xfrm>
          <a:prstGeom prst="rect">
            <a:avLst/>
          </a:prstGeom>
        </p:spPr>
        <p:txBody>
          <a:bodyPr vert="horz" wrap="square" lIns="0" tIns="12700" rIns="0" bIns="0" rtlCol="0">
            <a:spAutoFit/>
          </a:bodyPr>
          <a:lstStyle/>
          <a:p>
            <a:pPr marL="12700">
              <a:lnSpc>
                <a:spcPct val="100000"/>
              </a:lnSpc>
              <a:spcBef>
                <a:spcPts val="100"/>
              </a:spcBef>
            </a:pPr>
            <a:r>
              <a:rPr sz="1800" baseline="2314" dirty="0">
                <a:solidFill>
                  <a:srgbClr val="FFE700"/>
                </a:solidFill>
                <a:latin typeface="Arial"/>
                <a:cs typeface="Arial"/>
              </a:rPr>
              <a:t> </a:t>
            </a:r>
            <a:r>
              <a:rPr lang="en-GB" sz="1200" spc="-5" dirty="0">
                <a:latin typeface="Work Sans" pitchFamily="2" charset="0"/>
                <a:cs typeface="Arial"/>
              </a:rPr>
              <a:t>Presentation of</a:t>
            </a:r>
            <a:r>
              <a:rPr lang="ro-RO" sz="1200" spc="-5" dirty="0">
                <a:latin typeface="Work Sans" pitchFamily="2" charset="0"/>
                <a:cs typeface="Arial"/>
              </a:rPr>
              <a:t> the P</a:t>
            </a:r>
            <a:r>
              <a:rPr lang="en-GB" sz="1200" spc="-5" dirty="0" err="1">
                <a:latin typeface="Work Sans" pitchFamily="2" charset="0"/>
                <a:cs typeface="Arial"/>
              </a:rPr>
              <a:t>reliminary</a:t>
            </a:r>
            <a:r>
              <a:rPr lang="en-GB" sz="1200" spc="-5" dirty="0">
                <a:latin typeface="Work Sans" pitchFamily="2" charset="0"/>
                <a:cs typeface="Arial"/>
              </a:rPr>
              <a:t> </a:t>
            </a:r>
            <a:r>
              <a:rPr lang="ro-RO" sz="1200" spc="-5" dirty="0">
                <a:latin typeface="Work Sans" pitchFamily="2" charset="0"/>
                <a:cs typeface="Arial"/>
              </a:rPr>
              <a:t>F</a:t>
            </a:r>
            <a:r>
              <a:rPr lang="en-GB" sz="1200" spc="-5" dirty="0" err="1">
                <a:latin typeface="Work Sans" pitchFamily="2" charset="0"/>
                <a:cs typeface="Arial"/>
              </a:rPr>
              <a:t>inancial</a:t>
            </a:r>
            <a:r>
              <a:rPr lang="en-GB" sz="1200" spc="-5" dirty="0">
                <a:latin typeface="Work Sans" pitchFamily="2" charset="0"/>
                <a:cs typeface="Arial"/>
              </a:rPr>
              <a:t> </a:t>
            </a:r>
            <a:r>
              <a:rPr lang="ro-RO" sz="1200" spc="-5" dirty="0">
                <a:latin typeface="Work Sans" pitchFamily="2" charset="0"/>
                <a:cs typeface="Arial"/>
              </a:rPr>
              <a:t>R</a:t>
            </a:r>
            <a:r>
              <a:rPr lang="en-GB" sz="1200" spc="-5" dirty="0" err="1">
                <a:latin typeface="Work Sans" pitchFamily="2" charset="0"/>
                <a:cs typeface="Arial"/>
              </a:rPr>
              <a:t>esults</a:t>
            </a:r>
            <a:r>
              <a:rPr lang="en-GB" sz="1200" spc="-5" dirty="0">
                <a:latin typeface="Work Sans" pitchFamily="2" charset="0"/>
                <a:cs typeface="Arial"/>
              </a:rPr>
              <a:t> </a:t>
            </a:r>
            <a:r>
              <a:rPr lang="ro-RO" sz="1200" spc="-5" dirty="0">
                <a:latin typeface="Work Sans" pitchFamily="2" charset="0"/>
                <a:cs typeface="Arial"/>
              </a:rPr>
              <a:t>for </a:t>
            </a:r>
            <a:r>
              <a:rPr lang="en-GB" sz="1200" spc="-5" dirty="0">
                <a:latin typeface="Work Sans" pitchFamily="2" charset="0"/>
                <a:cs typeface="Arial"/>
              </a:rPr>
              <a:t>2023</a:t>
            </a:r>
            <a:endParaRPr sz="1200" dirty="0">
              <a:latin typeface="Work Sans" pitchFamily="2" charset="0"/>
              <a:cs typeface="Arial"/>
            </a:endParaRPr>
          </a:p>
        </p:txBody>
      </p:sp>
      <p:pic>
        <p:nvPicPr>
          <p:cNvPr id="10" name="Picture 9" descr="A close-up of a logo&#10;&#10;Description automatically generated">
            <a:extLst>
              <a:ext uri="{FF2B5EF4-FFF2-40B4-BE49-F238E27FC236}">
                <a16:creationId xmlns:a16="http://schemas.microsoft.com/office/drawing/2014/main" id="{6BD8F61D-B161-5A98-4533-74609E8675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8527" y="6241928"/>
            <a:ext cx="886631" cy="601136"/>
          </a:xfrm>
          <a:prstGeom prst="rect">
            <a:avLst/>
          </a:prstGeom>
        </p:spPr>
      </p:pic>
    </p:spTree>
    <p:extLst>
      <p:ext uri="{BB962C8B-B14F-4D97-AF65-F5344CB8AC3E}">
        <p14:creationId xmlns:p14="http://schemas.microsoft.com/office/powerpoint/2010/main" val="2909243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D489C-3F9E-D887-6110-CAC63ED480C5}"/>
            </a:ext>
          </a:extLst>
        </p:cNvPr>
        <p:cNvGrpSpPr/>
        <p:nvPr/>
      </p:nvGrpSpPr>
      <p:grpSpPr>
        <a:xfrm>
          <a:off x="0" y="0"/>
          <a:ext cx="0" cy="0"/>
          <a:chOff x="0" y="0"/>
          <a:chExt cx="0" cy="0"/>
        </a:xfrm>
      </p:grpSpPr>
      <p:sp>
        <p:nvSpPr>
          <p:cNvPr id="6" name="object 16">
            <a:extLst>
              <a:ext uri="{FF2B5EF4-FFF2-40B4-BE49-F238E27FC236}">
                <a16:creationId xmlns:a16="http://schemas.microsoft.com/office/drawing/2014/main" id="{973B6E01-321C-CE47-6F12-470DE3F9B18E}"/>
              </a:ext>
            </a:extLst>
          </p:cNvPr>
          <p:cNvSpPr txBox="1">
            <a:spLocks/>
          </p:cNvSpPr>
          <p:nvPr/>
        </p:nvSpPr>
        <p:spPr>
          <a:xfrm>
            <a:off x="545466" y="261209"/>
            <a:ext cx="11132311" cy="899670"/>
          </a:xfrm>
          <a:prstGeom prst="rect">
            <a:avLst/>
          </a:prstGeom>
        </p:spPr>
        <p:txBody>
          <a:bodyPr vert="horz" wrap="square" lIns="0" tIns="6032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225" marR="5080">
              <a:lnSpc>
                <a:spcPts val="3030"/>
              </a:lnSpc>
              <a:spcBef>
                <a:spcPts val="475"/>
              </a:spcBef>
            </a:pPr>
            <a:r>
              <a:rPr lang="en-GB" sz="3200" b="1" spc="-5" dirty="0">
                <a:latin typeface="Montserrat" panose="00000500000000000000" pitchFamily="50" charset="0"/>
                <a:sym typeface="Arial"/>
              </a:rPr>
              <a:t>Evolution of Own Brands – significant growth</a:t>
            </a:r>
          </a:p>
          <a:p>
            <a:pPr marL="22225" marR="5080">
              <a:lnSpc>
                <a:spcPts val="3030"/>
              </a:lnSpc>
              <a:spcBef>
                <a:spcPts val="475"/>
              </a:spcBef>
            </a:pPr>
            <a:r>
              <a:rPr lang="en-GB" sz="3200" b="1" spc="-5" dirty="0">
                <a:latin typeface="Montserrat" panose="00000500000000000000" pitchFamily="50" charset="0"/>
                <a:sym typeface="Arial"/>
              </a:rPr>
              <a:t> </a:t>
            </a:r>
            <a:r>
              <a:rPr lang="en-US" sz="3200" b="1" spc="-5" dirty="0">
                <a:latin typeface="Montserrat" panose="00000500000000000000" pitchFamily="50" charset="0"/>
                <a:sym typeface="Arial"/>
              </a:rPr>
              <a:t>(+3</a:t>
            </a:r>
            <a:r>
              <a:rPr lang="ro-RO" sz="3200" b="1" spc="-5" dirty="0">
                <a:latin typeface="Montserrat" panose="00000500000000000000" pitchFamily="50" charset="0"/>
                <a:sym typeface="Arial"/>
              </a:rPr>
              <a:t>1</a:t>
            </a:r>
            <a:r>
              <a:rPr lang="en-US" sz="3200" b="1" spc="-5" dirty="0">
                <a:latin typeface="Montserrat" panose="00000500000000000000" pitchFamily="50" charset="0"/>
                <a:sym typeface="Arial"/>
              </a:rPr>
              <a:t>%)</a:t>
            </a:r>
            <a:endParaRPr lang="en-US" sz="3200" b="1" spc="-5" dirty="0">
              <a:latin typeface="Montserrat" panose="00000500000000000000" pitchFamily="50" charset="0"/>
            </a:endParaRPr>
          </a:p>
        </p:txBody>
      </p:sp>
      <p:sp>
        <p:nvSpPr>
          <p:cNvPr id="2" name="Rectangle: Rounded Corners 1">
            <a:extLst>
              <a:ext uri="{FF2B5EF4-FFF2-40B4-BE49-F238E27FC236}">
                <a16:creationId xmlns:a16="http://schemas.microsoft.com/office/drawing/2014/main" id="{02243140-E8CC-9F70-FB2D-B1682D0A6639}"/>
              </a:ext>
            </a:extLst>
          </p:cNvPr>
          <p:cNvSpPr/>
          <p:nvPr/>
        </p:nvSpPr>
        <p:spPr>
          <a:xfrm>
            <a:off x="5944376" y="842260"/>
            <a:ext cx="5119045" cy="488893"/>
          </a:xfrm>
          <a:prstGeom prst="roundRect">
            <a:avLst>
              <a:gd name="adj" fmla="val 50000"/>
            </a:avLst>
          </a:prstGeom>
          <a:gradFill>
            <a:gsLst>
              <a:gs pos="0">
                <a:srgbClr val="FBA659"/>
              </a:gs>
              <a:gs pos="79000">
                <a:srgbClr val="F8C4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1245DF96-2C47-5D4E-5DD2-69CEEE72A4C6}"/>
              </a:ext>
            </a:extLst>
          </p:cNvPr>
          <p:cNvSpPr/>
          <p:nvPr/>
        </p:nvSpPr>
        <p:spPr>
          <a:xfrm>
            <a:off x="6015637" y="3425775"/>
            <a:ext cx="5119045" cy="488893"/>
          </a:xfrm>
          <a:prstGeom prst="roundRect">
            <a:avLst>
              <a:gd name="adj" fmla="val 50000"/>
            </a:avLst>
          </a:prstGeom>
          <a:gradFill>
            <a:gsLst>
              <a:gs pos="0">
                <a:srgbClr val="FBA659"/>
              </a:gs>
              <a:gs pos="79000">
                <a:srgbClr val="F8C4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1500" b="1">
                <a:solidFill>
                  <a:schemeClr val="tx1"/>
                </a:solidFill>
                <a:latin typeface="Montserrat" panose="00000500000000000000" pitchFamily="50" charset="0"/>
              </a:rPr>
              <a:t>Own Brands</a:t>
            </a:r>
            <a:r>
              <a:rPr lang="ro-RO" sz="1500" b="1">
                <a:solidFill>
                  <a:schemeClr val="tx1"/>
                </a:solidFill>
                <a:latin typeface="Montserrat" panose="00000500000000000000" pitchFamily="50" charset="0"/>
              </a:rPr>
              <a:t>,</a:t>
            </a:r>
            <a:r>
              <a:rPr lang="en-GB" sz="1500" b="1">
                <a:solidFill>
                  <a:schemeClr val="tx1"/>
                </a:solidFill>
                <a:latin typeface="Montserrat" panose="00000500000000000000" pitchFamily="50" charset="0"/>
              </a:rPr>
              <a:t> by value 2022 vs. 2023 ( RON m.)</a:t>
            </a:r>
          </a:p>
        </p:txBody>
      </p:sp>
      <p:sp>
        <p:nvSpPr>
          <p:cNvPr id="8" name="Freeform 6">
            <a:extLst>
              <a:ext uri="{FF2B5EF4-FFF2-40B4-BE49-F238E27FC236}">
                <a16:creationId xmlns:a16="http://schemas.microsoft.com/office/drawing/2014/main" id="{D62BB6BC-EB46-1192-0E34-71DC76DC1D49}"/>
              </a:ext>
            </a:extLst>
          </p:cNvPr>
          <p:cNvSpPr>
            <a:spLocks/>
          </p:cNvSpPr>
          <p:nvPr/>
        </p:nvSpPr>
        <p:spPr bwMode="auto">
          <a:xfrm>
            <a:off x="0" y="1316147"/>
            <a:ext cx="5550575" cy="4664443"/>
          </a:xfrm>
          <a:custGeom>
            <a:avLst/>
            <a:gdLst>
              <a:gd name="T0" fmla="*/ 0 w 1622"/>
              <a:gd name="T1" fmla="*/ 0 h 1567"/>
              <a:gd name="T2" fmla="*/ 1517 w 1622"/>
              <a:gd name="T3" fmla="*/ 0 h 1567"/>
              <a:gd name="T4" fmla="*/ 1622 w 1622"/>
              <a:gd name="T5" fmla="*/ 105 h 1567"/>
              <a:gd name="T6" fmla="*/ 1622 w 1622"/>
              <a:gd name="T7" fmla="*/ 1462 h 1567"/>
              <a:gd name="T8" fmla="*/ 1517 w 1622"/>
              <a:gd name="T9" fmla="*/ 1567 h 1567"/>
              <a:gd name="T10" fmla="*/ 0 w 1622"/>
              <a:gd name="T11" fmla="*/ 1567 h 1567"/>
              <a:gd name="T12" fmla="*/ 0 w 1622"/>
              <a:gd name="T13" fmla="*/ 0 h 1567"/>
            </a:gdLst>
            <a:ahLst/>
            <a:cxnLst>
              <a:cxn ang="0">
                <a:pos x="T0" y="T1"/>
              </a:cxn>
              <a:cxn ang="0">
                <a:pos x="T2" y="T3"/>
              </a:cxn>
              <a:cxn ang="0">
                <a:pos x="T4" y="T5"/>
              </a:cxn>
              <a:cxn ang="0">
                <a:pos x="T6" y="T7"/>
              </a:cxn>
              <a:cxn ang="0">
                <a:pos x="T8" y="T9"/>
              </a:cxn>
              <a:cxn ang="0">
                <a:pos x="T10" y="T11"/>
              </a:cxn>
              <a:cxn ang="0">
                <a:pos x="T12" y="T13"/>
              </a:cxn>
            </a:cxnLst>
            <a:rect l="0" t="0" r="r" b="b"/>
            <a:pathLst>
              <a:path w="1622" h="1567">
                <a:moveTo>
                  <a:pt x="0" y="0"/>
                </a:moveTo>
                <a:cubicBezTo>
                  <a:pt x="1517" y="0"/>
                  <a:pt x="1517" y="0"/>
                  <a:pt x="1517" y="0"/>
                </a:cubicBezTo>
                <a:cubicBezTo>
                  <a:pt x="1575" y="0"/>
                  <a:pt x="1622" y="47"/>
                  <a:pt x="1622" y="105"/>
                </a:cubicBezTo>
                <a:cubicBezTo>
                  <a:pt x="1622" y="1462"/>
                  <a:pt x="1622" y="1462"/>
                  <a:pt x="1622" y="1462"/>
                </a:cubicBezTo>
                <a:cubicBezTo>
                  <a:pt x="1622" y="1520"/>
                  <a:pt x="1575" y="1567"/>
                  <a:pt x="1517" y="1567"/>
                </a:cubicBezTo>
                <a:cubicBezTo>
                  <a:pt x="0" y="1567"/>
                  <a:pt x="0" y="1567"/>
                  <a:pt x="0" y="1567"/>
                </a:cubicBezTo>
                <a:lnTo>
                  <a:pt x="0" y="0"/>
                </a:lnTo>
                <a:close/>
              </a:path>
            </a:pathLst>
          </a:custGeom>
          <a:solidFill>
            <a:srgbClr val="2F6EBA"/>
          </a:solidFill>
          <a:ln>
            <a:noFill/>
          </a:ln>
        </p:spPr>
        <p:txBody>
          <a:bodyPr vert="horz" wrap="square" lIns="91440" tIns="45720" rIns="91440" bIns="45720" numCol="1" anchor="t" anchorCtr="0" compatLnSpc="1">
            <a:prstTxWarp prst="textNoShape">
              <a:avLst/>
            </a:prstTxWarp>
          </a:bodyPr>
          <a:lstStyle/>
          <a:p>
            <a:pPr marL="171450" indent="-171450">
              <a:buFont typeface="Arial" panose="020B0604020202020204" pitchFamily="34" charset="0"/>
              <a:buChar char="•"/>
            </a:pPr>
            <a:endParaRPr lang="en-US" sz="1200" dirty="0">
              <a:solidFill>
                <a:schemeClr val="bg1"/>
              </a:solidFill>
              <a:latin typeface="Work Sans" pitchFamily="2" charset="0"/>
            </a:endParaRPr>
          </a:p>
          <a:p>
            <a:pPr marL="171450" indent="-171450">
              <a:buFont typeface="Arial" panose="020B0604020202020204" pitchFamily="34" charset="0"/>
              <a:buChar char="•"/>
            </a:pPr>
            <a:endParaRPr lang="en-US" sz="1200" dirty="0">
              <a:solidFill>
                <a:schemeClr val="bg1"/>
              </a:solidFill>
              <a:latin typeface="Work Sans" pitchFamily="2" charset="0"/>
            </a:endParaRPr>
          </a:p>
          <a:p>
            <a:pPr marL="171450" indent="-171450">
              <a:buFont typeface="Arial" panose="020B0604020202020204" pitchFamily="34" charset="0"/>
              <a:buChar char="•"/>
            </a:pPr>
            <a:endParaRPr lang="en-US" sz="1200" dirty="0">
              <a:solidFill>
                <a:schemeClr val="bg1"/>
              </a:solidFill>
              <a:latin typeface="Work Sans" pitchFamily="2" charset="0"/>
            </a:endParaRPr>
          </a:p>
          <a:p>
            <a:endParaRPr lang="en-US" sz="1200" dirty="0">
              <a:solidFill>
                <a:schemeClr val="bg1"/>
              </a:solidFill>
              <a:latin typeface="Work Sans" pitchFamily="2" charset="0"/>
            </a:endParaRPr>
          </a:p>
          <a:p>
            <a:pPr marL="171450" indent="-171450" algn="just">
              <a:buFont typeface="Arial" panose="020B0604020202020204" pitchFamily="34" charset="0"/>
              <a:buChar char="•"/>
            </a:pPr>
            <a:r>
              <a:rPr lang="en-GB" sz="1200" dirty="0">
                <a:solidFill>
                  <a:schemeClr val="bg1"/>
                </a:solidFill>
                <a:latin typeface="Work Sans" pitchFamily="2" charset="0"/>
              </a:rPr>
              <a:t>The revenues related to the own brands, </a:t>
            </a:r>
            <a:r>
              <a:rPr lang="en-GB" sz="1200" b="1" dirty="0" err="1">
                <a:solidFill>
                  <a:schemeClr val="bg1"/>
                </a:solidFill>
                <a:latin typeface="Work Sans" pitchFamily="2" charset="0"/>
              </a:rPr>
              <a:t>Gradena</a:t>
            </a:r>
            <a:r>
              <a:rPr lang="en-GB" sz="1200" dirty="0">
                <a:solidFill>
                  <a:schemeClr val="bg1"/>
                </a:solidFill>
                <a:latin typeface="Work Sans" pitchFamily="2" charset="0"/>
              </a:rPr>
              <a:t>, </a:t>
            </a:r>
            <a:r>
              <a:rPr lang="en-GB" sz="1200" b="1" dirty="0">
                <a:solidFill>
                  <a:schemeClr val="bg1"/>
                </a:solidFill>
                <a:latin typeface="Work Sans" pitchFamily="2" charset="0"/>
              </a:rPr>
              <a:t>La </a:t>
            </a:r>
            <a:r>
              <a:rPr lang="en-GB" sz="1200" b="1" dirty="0" err="1">
                <a:solidFill>
                  <a:schemeClr val="bg1"/>
                </a:solidFill>
                <a:latin typeface="Work Sans" pitchFamily="2" charset="0"/>
              </a:rPr>
              <a:t>Masă</a:t>
            </a:r>
            <a:r>
              <a:rPr lang="en-GB" sz="1200" b="1" dirty="0">
                <a:solidFill>
                  <a:schemeClr val="bg1"/>
                </a:solidFill>
                <a:latin typeface="Work Sans" pitchFamily="2" charset="0"/>
              </a:rPr>
              <a:t> </a:t>
            </a:r>
            <a:r>
              <a:rPr lang="en-GB" sz="1200" dirty="0">
                <a:solidFill>
                  <a:schemeClr val="bg1"/>
                </a:solidFill>
                <a:latin typeface="Work Sans" pitchFamily="2" charset="0"/>
              </a:rPr>
              <a:t>and </a:t>
            </a:r>
            <a:r>
              <a:rPr lang="en-GB" sz="1200" b="1" dirty="0" err="1">
                <a:solidFill>
                  <a:schemeClr val="bg1"/>
                </a:solidFill>
                <a:latin typeface="Work Sans" pitchFamily="2" charset="0"/>
              </a:rPr>
              <a:t>Yachtis</a:t>
            </a:r>
            <a:r>
              <a:rPr lang="en-GB" sz="1200" dirty="0">
                <a:solidFill>
                  <a:schemeClr val="bg1"/>
                </a:solidFill>
                <a:latin typeface="Work Sans" pitchFamily="2" charset="0"/>
              </a:rPr>
              <a:t>, had an advance of </a:t>
            </a:r>
            <a:r>
              <a:rPr lang="ro-RO" sz="1200" b="1" dirty="0">
                <a:solidFill>
                  <a:schemeClr val="bg1"/>
                </a:solidFill>
                <a:latin typeface="Work Sans" pitchFamily="2" charset="0"/>
              </a:rPr>
              <a:t>31</a:t>
            </a:r>
            <a:r>
              <a:rPr lang="en-GB" sz="1200" b="1" dirty="0">
                <a:solidFill>
                  <a:schemeClr val="bg1"/>
                </a:solidFill>
                <a:latin typeface="Work Sans" pitchFamily="2" charset="0"/>
              </a:rPr>
              <a:t>%</a:t>
            </a:r>
            <a:r>
              <a:rPr lang="en-GB" sz="1200" dirty="0">
                <a:solidFill>
                  <a:schemeClr val="bg1"/>
                </a:solidFill>
                <a:latin typeface="Work Sans" pitchFamily="2" charset="0"/>
              </a:rPr>
              <a:t> in 2023, up to RON </a:t>
            </a:r>
            <a:r>
              <a:rPr lang="ro-RO" sz="1200" dirty="0">
                <a:solidFill>
                  <a:schemeClr val="bg1"/>
                </a:solidFill>
                <a:latin typeface="Work Sans" pitchFamily="2" charset="0"/>
              </a:rPr>
              <a:t>88</a:t>
            </a:r>
            <a:r>
              <a:rPr lang="en-GB" sz="1200" dirty="0">
                <a:solidFill>
                  <a:schemeClr val="bg1"/>
                </a:solidFill>
                <a:latin typeface="Work Sans" pitchFamily="2" charset="0"/>
              </a:rPr>
              <a:t> m.</a:t>
            </a:r>
          </a:p>
          <a:p>
            <a:pPr algn="just"/>
            <a:endParaRPr lang="en-GB" sz="1200" dirty="0">
              <a:solidFill>
                <a:schemeClr val="bg1"/>
              </a:solidFill>
              <a:latin typeface="Work Sans" pitchFamily="2" charset="0"/>
            </a:endParaRPr>
          </a:p>
          <a:p>
            <a:pPr algn="just"/>
            <a:r>
              <a:rPr lang="en-GB" sz="1200" dirty="0">
                <a:solidFill>
                  <a:schemeClr val="bg1"/>
                </a:solidFill>
                <a:highlight>
                  <a:srgbClr val="808000"/>
                </a:highlight>
                <a:latin typeface="Work Sans" pitchFamily="2" charset="0"/>
              </a:rPr>
              <a:t> </a:t>
            </a:r>
            <a:r>
              <a:rPr lang="en-US" sz="1200" dirty="0">
                <a:solidFill>
                  <a:schemeClr val="bg1"/>
                </a:solidFill>
                <a:highlight>
                  <a:srgbClr val="808000"/>
                </a:highlight>
                <a:latin typeface="Work Sans" pitchFamily="2" charset="0"/>
              </a:rPr>
              <a:t> </a:t>
            </a:r>
          </a:p>
          <a:p>
            <a:pPr marL="171450" indent="-171450" algn="just">
              <a:buFont typeface="Arial" panose="020B0604020202020204" pitchFamily="34" charset="0"/>
              <a:buChar char="•"/>
            </a:pPr>
            <a:r>
              <a:rPr lang="en-GB" sz="1200" b="1" dirty="0" err="1">
                <a:solidFill>
                  <a:schemeClr val="bg1"/>
                </a:solidFill>
                <a:latin typeface="Work Sans" panose="00000500000000000000" pitchFamily="50" charset="0"/>
                <a:cs typeface="Arial"/>
                <a:sym typeface="Arial"/>
              </a:rPr>
              <a:t>LaMas</a:t>
            </a:r>
            <a:r>
              <a:rPr lang="ro-RO" sz="1200" b="1" dirty="0">
                <a:solidFill>
                  <a:schemeClr val="bg1"/>
                </a:solidFill>
                <a:latin typeface="Work Sans" panose="00000500000000000000" pitchFamily="50" charset="0"/>
                <a:cs typeface="Arial"/>
              </a:rPr>
              <a:t>ă</a:t>
            </a:r>
            <a:r>
              <a:rPr lang="ro-RO" sz="1200" dirty="0">
                <a:solidFill>
                  <a:schemeClr val="bg1"/>
                </a:solidFill>
                <a:latin typeface="Work Sans" panose="00000500000000000000" pitchFamily="50" charset="0"/>
                <a:cs typeface="Arial"/>
                <a:sym typeface="Arial"/>
              </a:rPr>
              <a:t> brand</a:t>
            </a:r>
            <a:r>
              <a:rPr lang="en-US" sz="1200" dirty="0">
                <a:solidFill>
                  <a:schemeClr val="bg1"/>
                </a:solidFill>
                <a:latin typeface="Work Sans" panose="00000500000000000000" pitchFamily="50" charset="0"/>
                <a:cs typeface="Arial"/>
                <a:sym typeface="Arial"/>
              </a:rPr>
              <a:t> (ready meals)</a:t>
            </a:r>
            <a:r>
              <a:rPr lang="en-GB" sz="1200" dirty="0">
                <a:solidFill>
                  <a:schemeClr val="bg1"/>
                </a:solidFill>
                <a:latin typeface="Work Sans" panose="00000500000000000000" pitchFamily="50" charset="0"/>
                <a:cs typeface="Arial"/>
                <a:sym typeface="Arial"/>
              </a:rPr>
              <a:t>, which currently includes </a:t>
            </a:r>
            <a:r>
              <a:rPr lang="en-GB" sz="1200" b="1" dirty="0">
                <a:solidFill>
                  <a:schemeClr val="bg1"/>
                </a:solidFill>
                <a:latin typeface="Work Sans" panose="00000500000000000000" pitchFamily="50" charset="0"/>
                <a:cs typeface="Arial"/>
                <a:sym typeface="Arial"/>
              </a:rPr>
              <a:t>14 types of products, is available in new specially designed packaging</a:t>
            </a:r>
            <a:r>
              <a:rPr lang="en-GB" sz="1200" dirty="0">
                <a:solidFill>
                  <a:schemeClr val="bg1"/>
                </a:solidFill>
                <a:latin typeface="Work Sans" panose="00000500000000000000" pitchFamily="50" charset="0"/>
                <a:cs typeface="Arial"/>
                <a:sym typeface="Arial"/>
              </a:rPr>
              <a:t>, gradually, starting from July 2022, and the products can also be found in Retail, starting with the fourth quarter of 2022.</a:t>
            </a:r>
          </a:p>
          <a:p>
            <a:pPr algn="just"/>
            <a:endParaRPr lang="en-GB" sz="1200" dirty="0">
              <a:solidFill>
                <a:schemeClr val="bg1"/>
              </a:solidFill>
              <a:latin typeface="Work Sans" panose="00000500000000000000" pitchFamily="50" charset="0"/>
              <a:cs typeface="Arial"/>
              <a:sym typeface="Arial"/>
            </a:endParaRPr>
          </a:p>
          <a:p>
            <a:pPr marL="171450" indent="-171450" algn="just">
              <a:buFont typeface="Arial" panose="020B0604020202020204" pitchFamily="34" charset="0"/>
              <a:buChar char="•"/>
            </a:pPr>
            <a:endParaRPr lang="en-US" sz="1200" dirty="0">
              <a:solidFill>
                <a:schemeClr val="bg1"/>
              </a:solidFill>
              <a:latin typeface="Work Sans" pitchFamily="2" charset="0"/>
            </a:endParaRPr>
          </a:p>
          <a:p>
            <a:pPr marL="171450" indent="-171450" algn="just">
              <a:buFont typeface="Arial" panose="020B0604020202020204" pitchFamily="34" charset="0"/>
              <a:buChar char="•"/>
            </a:pPr>
            <a:r>
              <a:rPr lang="en-GB" sz="1200" dirty="0">
                <a:solidFill>
                  <a:schemeClr val="bg1"/>
                </a:solidFill>
                <a:latin typeface="Work Sans" pitchFamily="2" charset="0"/>
              </a:rPr>
              <a:t>The extension of the </a:t>
            </a:r>
            <a:r>
              <a:rPr lang="en-GB" sz="1200" b="1" dirty="0" err="1">
                <a:solidFill>
                  <a:schemeClr val="bg1"/>
                </a:solidFill>
                <a:latin typeface="Work Sans" pitchFamily="2" charset="0"/>
              </a:rPr>
              <a:t>Gradena</a:t>
            </a:r>
            <a:r>
              <a:rPr lang="en-GB" sz="1200" dirty="0">
                <a:solidFill>
                  <a:schemeClr val="bg1"/>
                </a:solidFill>
                <a:latin typeface="Work Sans" pitchFamily="2" charset="0"/>
              </a:rPr>
              <a:t> brand  with 19 new products in 2023, including 15 canned goods for Retail and </a:t>
            </a:r>
            <a:r>
              <a:rPr lang="en-GB" sz="1200" dirty="0" err="1">
                <a:solidFill>
                  <a:schemeClr val="bg1"/>
                </a:solidFill>
                <a:latin typeface="Work Sans" pitchFamily="2" charset="0"/>
              </a:rPr>
              <a:t>HoReCa</a:t>
            </a:r>
            <a:r>
              <a:rPr lang="en-GB" sz="1200" dirty="0">
                <a:solidFill>
                  <a:schemeClr val="bg1"/>
                </a:solidFill>
                <a:latin typeface="Work Sans" pitchFamily="2" charset="0"/>
              </a:rPr>
              <a:t>, and 4 frozen vegetables for Retail.</a:t>
            </a:r>
          </a:p>
          <a:p>
            <a:pPr algn="just"/>
            <a:r>
              <a:rPr lang="en-GB" sz="1200" dirty="0">
                <a:solidFill>
                  <a:schemeClr val="bg1"/>
                </a:solidFill>
                <a:latin typeface="Work Sans" panose="00000500000000000000" pitchFamily="50" charset="0"/>
                <a:cs typeface="Arial"/>
              </a:rPr>
              <a:t> </a:t>
            </a:r>
          </a:p>
          <a:p>
            <a:pPr marL="171450" indent="-171450" algn="just">
              <a:buFont typeface="Arial" panose="020B0604020202020204" pitchFamily="34" charset="0"/>
              <a:buChar char="•"/>
            </a:pPr>
            <a:r>
              <a:rPr lang="en-GB" sz="1200" dirty="0">
                <a:solidFill>
                  <a:schemeClr val="bg1"/>
                </a:solidFill>
                <a:latin typeface="Work Sans" panose="00000500000000000000" pitchFamily="50" charset="0"/>
                <a:cs typeface="Arial"/>
              </a:rPr>
              <a:t>The </a:t>
            </a:r>
            <a:r>
              <a:rPr lang="en-GB" sz="1200" dirty="0" err="1">
                <a:solidFill>
                  <a:schemeClr val="bg1"/>
                </a:solidFill>
                <a:latin typeface="Work Sans" panose="00000500000000000000" pitchFamily="50" charset="0"/>
                <a:cs typeface="Arial"/>
              </a:rPr>
              <a:t>Yachtis</a:t>
            </a:r>
            <a:r>
              <a:rPr lang="en-GB" sz="1200" dirty="0">
                <a:solidFill>
                  <a:schemeClr val="bg1"/>
                </a:solidFill>
                <a:latin typeface="Work Sans" panose="00000500000000000000" pitchFamily="50" charset="0"/>
                <a:cs typeface="Arial"/>
              </a:rPr>
              <a:t> brand (frozen fish and seafood products) has launched a total of 15 products in 2023.</a:t>
            </a:r>
            <a:endParaRPr lang="en-GB" sz="1200" dirty="0">
              <a:solidFill>
                <a:schemeClr val="bg1"/>
              </a:solidFill>
              <a:latin typeface="Work Sans" pitchFamily="2" charset="0"/>
            </a:endParaRPr>
          </a:p>
        </p:txBody>
      </p:sp>
      <p:sp>
        <p:nvSpPr>
          <p:cNvPr id="7" name="Rectangle 6">
            <a:extLst>
              <a:ext uri="{FF2B5EF4-FFF2-40B4-BE49-F238E27FC236}">
                <a16:creationId xmlns:a16="http://schemas.microsoft.com/office/drawing/2014/main" id="{B5EE5995-BAC9-3F35-3D1A-78D1A1B5D0CD}"/>
              </a:ext>
            </a:extLst>
          </p:cNvPr>
          <p:cNvSpPr/>
          <p:nvPr/>
        </p:nvSpPr>
        <p:spPr>
          <a:xfrm>
            <a:off x="0" y="6194773"/>
            <a:ext cx="12192000" cy="764514"/>
          </a:xfrm>
          <a:prstGeom prst="rect">
            <a:avLst/>
          </a:prstGeom>
          <a:solidFill>
            <a:srgbClr val="D1E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TextBox 12">
            <a:extLst>
              <a:ext uri="{FF2B5EF4-FFF2-40B4-BE49-F238E27FC236}">
                <a16:creationId xmlns:a16="http://schemas.microsoft.com/office/drawing/2014/main" id="{8F27ADE3-80D3-AAD3-7929-ABB2EDFD91AA}"/>
              </a:ext>
            </a:extLst>
          </p:cNvPr>
          <p:cNvSpPr txBox="1"/>
          <p:nvPr/>
        </p:nvSpPr>
        <p:spPr>
          <a:xfrm>
            <a:off x="5944375" y="819760"/>
            <a:ext cx="5119045" cy="323165"/>
          </a:xfrm>
          <a:prstGeom prst="rect">
            <a:avLst/>
          </a:prstGeom>
          <a:noFill/>
        </p:spPr>
        <p:txBody>
          <a:bodyPr wrap="square">
            <a:spAutoFit/>
          </a:bodyPr>
          <a:lstStyle/>
          <a:p>
            <a:pPr algn="ctr" rtl="0">
              <a:defRPr sz="1400" b="1" i="0" u="none" strike="noStrike" kern="1200" spc="0" baseline="0">
                <a:solidFill>
                  <a:prstClr val="black"/>
                </a:solidFill>
                <a:latin typeface="Arial "/>
                <a:ea typeface="+mn-ea"/>
                <a:cs typeface="+mn-cs"/>
              </a:defRPr>
            </a:pPr>
            <a:r>
              <a:rPr lang="en-GB" sz="1500" b="1">
                <a:latin typeface="Montserrat" panose="00000500000000000000" pitchFamily="50" charset="0"/>
              </a:rPr>
              <a:t>Own Brands</a:t>
            </a:r>
            <a:r>
              <a:rPr lang="ro-RO" sz="1500" b="1">
                <a:latin typeface="Montserrat" panose="00000500000000000000" pitchFamily="50" charset="0"/>
              </a:rPr>
              <a:t>,</a:t>
            </a:r>
            <a:r>
              <a:rPr lang="en-GB" sz="1500" b="1">
                <a:latin typeface="Montserrat" panose="00000500000000000000" pitchFamily="50" charset="0"/>
              </a:rPr>
              <a:t> by volume 2022 vs. 2023 ('000 KG)</a:t>
            </a:r>
          </a:p>
        </p:txBody>
      </p:sp>
      <p:graphicFrame>
        <p:nvGraphicFramePr>
          <p:cNvPr id="5" name="Chart 4">
            <a:extLst>
              <a:ext uri="{FF2B5EF4-FFF2-40B4-BE49-F238E27FC236}">
                <a16:creationId xmlns:a16="http://schemas.microsoft.com/office/drawing/2014/main" id="{A450C198-C28F-59B0-A93D-8E21579ADB07}"/>
              </a:ext>
            </a:extLst>
          </p:cNvPr>
          <p:cNvGraphicFramePr>
            <a:graphicFrameLocks/>
          </p:cNvGraphicFramePr>
          <p:nvPr>
            <p:extLst>
              <p:ext uri="{D42A27DB-BD31-4B8C-83A1-F6EECF244321}">
                <p14:modId xmlns:p14="http://schemas.microsoft.com/office/powerpoint/2010/main" val="3550660027"/>
              </p:ext>
            </p:extLst>
          </p:nvPr>
        </p:nvGraphicFramePr>
        <p:xfrm>
          <a:off x="5986500" y="1373001"/>
          <a:ext cx="5214261" cy="2151166"/>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a:extLst>
              <a:ext uri="{FF2B5EF4-FFF2-40B4-BE49-F238E27FC236}">
                <a16:creationId xmlns:a16="http://schemas.microsoft.com/office/drawing/2014/main" id="{5DA3ADE0-288E-E316-E130-273556430DC0}"/>
              </a:ext>
            </a:extLst>
          </p:cNvPr>
          <p:cNvSpPr txBox="1"/>
          <p:nvPr/>
        </p:nvSpPr>
        <p:spPr>
          <a:xfrm>
            <a:off x="6881200" y="1183536"/>
            <a:ext cx="950672" cy="418448"/>
          </a:xfrm>
          <a:prstGeom prst="rect">
            <a:avLst/>
          </a:prstGeom>
          <a:noFill/>
        </p:spPr>
        <p:txBody>
          <a:bodyPr wrap="square">
            <a:spAutoFit/>
          </a:bodyPr>
          <a:lstStyle/>
          <a:p>
            <a:pPr marL="22225" marR="5080">
              <a:lnSpc>
                <a:spcPts val="3030"/>
              </a:lnSpc>
              <a:spcBef>
                <a:spcPts val="475"/>
              </a:spcBef>
            </a:pPr>
            <a:r>
              <a:rPr lang="ro-RO" sz="1200" kern="1200">
                <a:solidFill>
                  <a:srgbClr val="00B050"/>
                </a:solidFill>
                <a:latin typeface="Work Sans" panose="00000500000000000000" pitchFamily="50" charset="0"/>
                <a:cs typeface="Arial"/>
                <a:sym typeface="Wingdings" panose="05000000000000000000" pitchFamily="2" charset="2"/>
              </a:rPr>
              <a:t></a:t>
            </a:r>
            <a:r>
              <a:rPr lang="ro-RO" sz="1200" kern="1200">
                <a:solidFill>
                  <a:srgbClr val="00B050"/>
                </a:solidFill>
                <a:latin typeface="Work Sans" panose="00000500000000000000" pitchFamily="50" charset="0"/>
                <a:cs typeface="Arial"/>
                <a:sym typeface="Arial"/>
              </a:rPr>
              <a:t> </a:t>
            </a:r>
            <a:r>
              <a:rPr lang="ro-RO" sz="1200" b="1" kern="1200">
                <a:solidFill>
                  <a:srgbClr val="00B050"/>
                </a:solidFill>
                <a:latin typeface="Work Sans" panose="00000500000000000000" pitchFamily="50" charset="0"/>
                <a:cs typeface="Arial"/>
                <a:sym typeface="Arial"/>
              </a:rPr>
              <a:t>18%</a:t>
            </a:r>
            <a:endParaRPr lang="ro-RO" sz="1200" b="1" kern="1200">
              <a:solidFill>
                <a:srgbClr val="00B050"/>
              </a:solidFill>
              <a:latin typeface="Work Sans" panose="00000500000000000000" pitchFamily="50" charset="0"/>
              <a:cs typeface="Arial"/>
            </a:endParaRPr>
          </a:p>
        </p:txBody>
      </p:sp>
      <p:sp>
        <p:nvSpPr>
          <p:cNvPr id="18" name="TextBox 17">
            <a:extLst>
              <a:ext uri="{FF2B5EF4-FFF2-40B4-BE49-F238E27FC236}">
                <a16:creationId xmlns:a16="http://schemas.microsoft.com/office/drawing/2014/main" id="{628943D4-8048-AFD7-1A2A-64BA36F2BE89}"/>
              </a:ext>
            </a:extLst>
          </p:cNvPr>
          <p:cNvSpPr txBox="1"/>
          <p:nvPr/>
        </p:nvSpPr>
        <p:spPr>
          <a:xfrm>
            <a:off x="8503897" y="1562246"/>
            <a:ext cx="950672" cy="418448"/>
          </a:xfrm>
          <a:prstGeom prst="rect">
            <a:avLst/>
          </a:prstGeom>
          <a:noFill/>
        </p:spPr>
        <p:txBody>
          <a:bodyPr wrap="square">
            <a:spAutoFit/>
          </a:bodyPr>
          <a:lstStyle/>
          <a:p>
            <a:pPr marL="22225" marR="5080">
              <a:lnSpc>
                <a:spcPts val="3030"/>
              </a:lnSpc>
              <a:spcBef>
                <a:spcPts val="475"/>
              </a:spcBef>
            </a:pPr>
            <a:r>
              <a:rPr lang="ro-RO" sz="1200" b="1" kern="1200">
                <a:solidFill>
                  <a:srgbClr val="00B050"/>
                </a:solidFill>
                <a:latin typeface="Work Sans" panose="00000500000000000000" pitchFamily="50" charset="0"/>
                <a:cs typeface="Arial"/>
                <a:sym typeface="Wingdings" panose="05000000000000000000" pitchFamily="2" charset="2"/>
              </a:rPr>
              <a:t></a:t>
            </a:r>
            <a:r>
              <a:rPr lang="ro-RO" sz="1200" b="1" kern="1200">
                <a:solidFill>
                  <a:srgbClr val="00B050"/>
                </a:solidFill>
                <a:latin typeface="Work Sans" panose="00000500000000000000" pitchFamily="50" charset="0"/>
                <a:cs typeface="Arial"/>
                <a:sym typeface="Arial"/>
              </a:rPr>
              <a:t> </a:t>
            </a:r>
            <a:r>
              <a:rPr lang="ro-RO" sz="1200" b="1">
                <a:solidFill>
                  <a:srgbClr val="00B050"/>
                </a:solidFill>
                <a:latin typeface="Work Sans" panose="00000500000000000000" pitchFamily="50" charset="0"/>
                <a:cs typeface="Arial"/>
                <a:sym typeface="Arial"/>
              </a:rPr>
              <a:t>12</a:t>
            </a:r>
            <a:r>
              <a:rPr lang="ro-RO" sz="1200" b="1" kern="1200">
                <a:solidFill>
                  <a:srgbClr val="00B050"/>
                </a:solidFill>
                <a:latin typeface="Work Sans" panose="00000500000000000000" pitchFamily="50" charset="0"/>
                <a:cs typeface="Arial"/>
                <a:sym typeface="Arial"/>
              </a:rPr>
              <a:t>%</a:t>
            </a:r>
            <a:endParaRPr lang="ro-RO" sz="1200" b="1" kern="1200">
              <a:solidFill>
                <a:srgbClr val="00B050"/>
              </a:solidFill>
              <a:latin typeface="Work Sans" panose="00000500000000000000" pitchFamily="50" charset="0"/>
              <a:cs typeface="Arial"/>
            </a:endParaRPr>
          </a:p>
        </p:txBody>
      </p:sp>
      <p:sp>
        <p:nvSpPr>
          <p:cNvPr id="3" name="Slide Number Placeholder 7">
            <a:extLst>
              <a:ext uri="{FF2B5EF4-FFF2-40B4-BE49-F238E27FC236}">
                <a16:creationId xmlns:a16="http://schemas.microsoft.com/office/drawing/2014/main" id="{6034193C-BC23-0DC8-B9AB-009AEF82170F}"/>
              </a:ext>
            </a:extLst>
          </p:cNvPr>
          <p:cNvSpPr txBox="1">
            <a:spLocks/>
          </p:cNvSpPr>
          <p:nvPr/>
        </p:nvSpPr>
        <p:spPr>
          <a:xfrm>
            <a:off x="205675" y="6483997"/>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fld id="{81D60167-4931-47E6-BA6A-407CBD079E47}" type="slidenum">
              <a:rPr lang="en-GB" sz="1200" spc="-5">
                <a:latin typeface="Work Sans" pitchFamily="2" charset="0"/>
                <a:cs typeface="Arial"/>
              </a:rPr>
              <a:pPr marL="38100"/>
              <a:t>17</a:t>
            </a:fld>
            <a:endParaRPr lang="en-GB" sz="1200" spc="-5">
              <a:latin typeface="Work Sans" pitchFamily="2" charset="0"/>
              <a:cs typeface="Arial"/>
            </a:endParaRPr>
          </a:p>
        </p:txBody>
      </p:sp>
      <p:sp>
        <p:nvSpPr>
          <p:cNvPr id="9" name="object 2">
            <a:extLst>
              <a:ext uri="{FF2B5EF4-FFF2-40B4-BE49-F238E27FC236}">
                <a16:creationId xmlns:a16="http://schemas.microsoft.com/office/drawing/2014/main" id="{F7260CA2-7C4F-722B-9AE9-17128FA36F38}"/>
              </a:ext>
            </a:extLst>
          </p:cNvPr>
          <p:cNvSpPr txBox="1"/>
          <p:nvPr/>
        </p:nvSpPr>
        <p:spPr>
          <a:xfrm>
            <a:off x="567388" y="6520529"/>
            <a:ext cx="5057816" cy="197490"/>
          </a:xfrm>
          <a:prstGeom prst="rect">
            <a:avLst/>
          </a:prstGeom>
        </p:spPr>
        <p:txBody>
          <a:bodyPr vert="horz" wrap="square" lIns="0" tIns="12700" rIns="0" bIns="0" rtlCol="0">
            <a:spAutoFit/>
          </a:bodyPr>
          <a:lstStyle/>
          <a:p>
            <a:pPr marL="12700">
              <a:lnSpc>
                <a:spcPct val="100000"/>
              </a:lnSpc>
              <a:spcBef>
                <a:spcPts val="100"/>
              </a:spcBef>
            </a:pPr>
            <a:r>
              <a:rPr sz="1800" baseline="2314" dirty="0">
                <a:solidFill>
                  <a:srgbClr val="FFE700"/>
                </a:solidFill>
                <a:latin typeface="Arial"/>
                <a:cs typeface="Arial"/>
              </a:rPr>
              <a:t> </a:t>
            </a:r>
            <a:r>
              <a:rPr lang="en-GB" sz="1200" spc="-5" dirty="0">
                <a:latin typeface="Work Sans" pitchFamily="2" charset="0"/>
                <a:cs typeface="Arial"/>
              </a:rPr>
              <a:t>Presentation of</a:t>
            </a:r>
            <a:r>
              <a:rPr lang="ro-RO" sz="1200" spc="-5" dirty="0">
                <a:latin typeface="Work Sans" pitchFamily="2" charset="0"/>
                <a:cs typeface="Arial"/>
              </a:rPr>
              <a:t> the P</a:t>
            </a:r>
            <a:r>
              <a:rPr lang="en-GB" sz="1200" spc="-5" dirty="0" err="1">
                <a:latin typeface="Work Sans" pitchFamily="2" charset="0"/>
                <a:cs typeface="Arial"/>
              </a:rPr>
              <a:t>reliminary</a:t>
            </a:r>
            <a:r>
              <a:rPr lang="en-GB" sz="1200" spc="-5" dirty="0">
                <a:latin typeface="Work Sans" pitchFamily="2" charset="0"/>
                <a:cs typeface="Arial"/>
              </a:rPr>
              <a:t> </a:t>
            </a:r>
            <a:r>
              <a:rPr lang="ro-RO" sz="1200" spc="-5" dirty="0">
                <a:latin typeface="Work Sans" pitchFamily="2" charset="0"/>
                <a:cs typeface="Arial"/>
              </a:rPr>
              <a:t>F</a:t>
            </a:r>
            <a:r>
              <a:rPr lang="en-GB" sz="1200" spc="-5" dirty="0" err="1">
                <a:latin typeface="Work Sans" pitchFamily="2" charset="0"/>
                <a:cs typeface="Arial"/>
              </a:rPr>
              <a:t>inancial</a:t>
            </a:r>
            <a:r>
              <a:rPr lang="en-GB" sz="1200" spc="-5" dirty="0">
                <a:latin typeface="Work Sans" pitchFamily="2" charset="0"/>
                <a:cs typeface="Arial"/>
              </a:rPr>
              <a:t> </a:t>
            </a:r>
            <a:r>
              <a:rPr lang="ro-RO" sz="1200" spc="-5" dirty="0">
                <a:latin typeface="Work Sans" pitchFamily="2" charset="0"/>
                <a:cs typeface="Arial"/>
              </a:rPr>
              <a:t>R</a:t>
            </a:r>
            <a:r>
              <a:rPr lang="en-GB" sz="1200" spc="-5" dirty="0" err="1">
                <a:latin typeface="Work Sans" pitchFamily="2" charset="0"/>
                <a:cs typeface="Arial"/>
              </a:rPr>
              <a:t>esults</a:t>
            </a:r>
            <a:r>
              <a:rPr lang="en-GB" sz="1200" spc="-5" dirty="0">
                <a:latin typeface="Work Sans" pitchFamily="2" charset="0"/>
                <a:cs typeface="Arial"/>
              </a:rPr>
              <a:t> </a:t>
            </a:r>
            <a:r>
              <a:rPr lang="ro-RO" sz="1200" spc="-5" dirty="0">
                <a:latin typeface="Work Sans" pitchFamily="2" charset="0"/>
                <a:cs typeface="Arial"/>
              </a:rPr>
              <a:t>for </a:t>
            </a:r>
            <a:r>
              <a:rPr lang="en-GB" sz="1200" spc="-5" dirty="0">
                <a:latin typeface="Work Sans" pitchFamily="2" charset="0"/>
                <a:cs typeface="Arial"/>
              </a:rPr>
              <a:t>2023</a:t>
            </a:r>
            <a:endParaRPr sz="1200" dirty="0">
              <a:latin typeface="Work Sans" pitchFamily="2" charset="0"/>
              <a:cs typeface="Arial"/>
            </a:endParaRPr>
          </a:p>
        </p:txBody>
      </p:sp>
      <p:pic>
        <p:nvPicPr>
          <p:cNvPr id="11" name="Picture 10" descr="A close-up of a logo&#10;&#10;Description automatically generated">
            <a:extLst>
              <a:ext uri="{FF2B5EF4-FFF2-40B4-BE49-F238E27FC236}">
                <a16:creationId xmlns:a16="http://schemas.microsoft.com/office/drawing/2014/main" id="{80066EE1-0313-AA74-B676-E3B053E9AC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8527" y="6241928"/>
            <a:ext cx="886631" cy="601136"/>
          </a:xfrm>
          <a:prstGeom prst="rect">
            <a:avLst/>
          </a:prstGeom>
        </p:spPr>
      </p:pic>
      <p:graphicFrame>
        <p:nvGraphicFramePr>
          <p:cNvPr id="12" name="Chart 11">
            <a:extLst>
              <a:ext uri="{FF2B5EF4-FFF2-40B4-BE49-F238E27FC236}">
                <a16:creationId xmlns:a16="http://schemas.microsoft.com/office/drawing/2014/main" id="{0D4F17A2-6DF0-41B5-96EB-B29F41EBD296}"/>
              </a:ext>
            </a:extLst>
          </p:cNvPr>
          <p:cNvGraphicFramePr>
            <a:graphicFrameLocks/>
          </p:cNvGraphicFramePr>
          <p:nvPr>
            <p:extLst>
              <p:ext uri="{D42A27DB-BD31-4B8C-83A1-F6EECF244321}">
                <p14:modId xmlns:p14="http://schemas.microsoft.com/office/powerpoint/2010/main" val="129104334"/>
              </p:ext>
            </p:extLst>
          </p:nvPr>
        </p:nvGraphicFramePr>
        <p:xfrm>
          <a:off x="5928137" y="3566015"/>
          <a:ext cx="5119045" cy="2715214"/>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82629A54-DF89-A7ED-7E9F-F9C30C80FFFF}"/>
              </a:ext>
            </a:extLst>
          </p:cNvPr>
          <p:cNvSpPr txBox="1"/>
          <p:nvPr/>
        </p:nvSpPr>
        <p:spPr>
          <a:xfrm>
            <a:off x="6742654" y="4359817"/>
            <a:ext cx="950672" cy="418448"/>
          </a:xfrm>
          <a:prstGeom prst="rect">
            <a:avLst/>
          </a:prstGeom>
          <a:noFill/>
        </p:spPr>
        <p:txBody>
          <a:bodyPr wrap="square">
            <a:spAutoFit/>
          </a:bodyPr>
          <a:lstStyle/>
          <a:p>
            <a:pPr marL="22225" marR="5080">
              <a:lnSpc>
                <a:spcPts val="3030"/>
              </a:lnSpc>
              <a:spcBef>
                <a:spcPts val="475"/>
              </a:spcBef>
            </a:pPr>
            <a:r>
              <a:rPr lang="ro-RO" sz="1200" kern="1200" dirty="0">
                <a:solidFill>
                  <a:srgbClr val="00B050"/>
                </a:solidFill>
                <a:latin typeface="Work Sans" panose="00000500000000000000" pitchFamily="50" charset="0"/>
                <a:cs typeface="Arial"/>
                <a:sym typeface="Wingdings" panose="05000000000000000000" pitchFamily="2" charset="2"/>
              </a:rPr>
              <a:t></a:t>
            </a:r>
            <a:r>
              <a:rPr lang="ro-RO" sz="1200" kern="1200" dirty="0">
                <a:solidFill>
                  <a:srgbClr val="00B050"/>
                </a:solidFill>
                <a:latin typeface="Work Sans" panose="00000500000000000000" pitchFamily="50" charset="0"/>
                <a:cs typeface="Arial"/>
                <a:sym typeface="Arial"/>
              </a:rPr>
              <a:t> </a:t>
            </a:r>
            <a:r>
              <a:rPr lang="ro-RO" sz="1200" b="1" kern="1200" dirty="0">
                <a:solidFill>
                  <a:srgbClr val="00B050"/>
                </a:solidFill>
                <a:latin typeface="Work Sans" panose="00000500000000000000" pitchFamily="50" charset="0"/>
                <a:cs typeface="Arial"/>
                <a:sym typeface="Arial"/>
              </a:rPr>
              <a:t>45%</a:t>
            </a:r>
            <a:endParaRPr lang="ro-RO" sz="1200" b="1" kern="1200" dirty="0">
              <a:solidFill>
                <a:srgbClr val="00B050"/>
              </a:solidFill>
              <a:latin typeface="Work Sans" panose="00000500000000000000" pitchFamily="50" charset="0"/>
              <a:cs typeface="Arial"/>
            </a:endParaRPr>
          </a:p>
        </p:txBody>
      </p:sp>
    </p:spTree>
    <p:extLst>
      <p:ext uri="{BB962C8B-B14F-4D97-AF65-F5344CB8AC3E}">
        <p14:creationId xmlns:p14="http://schemas.microsoft.com/office/powerpoint/2010/main" val="3156560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C1A0B3-51CA-3DCB-A88F-45217D51DE7B}"/>
              </a:ext>
            </a:extLst>
          </p:cNvPr>
          <p:cNvSpPr/>
          <p:nvPr/>
        </p:nvSpPr>
        <p:spPr>
          <a:xfrm>
            <a:off x="0" y="0"/>
            <a:ext cx="12192000" cy="6858000"/>
          </a:xfrm>
          <a:prstGeom prst="rect">
            <a:avLst/>
          </a:prstGeom>
          <a:solidFill>
            <a:srgbClr val="2F6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061E25-53A7-1867-622C-6F42B66B3302}"/>
              </a:ext>
            </a:extLst>
          </p:cNvPr>
          <p:cNvSpPr/>
          <p:nvPr/>
        </p:nvSpPr>
        <p:spPr>
          <a:xfrm>
            <a:off x="0" y="0"/>
            <a:ext cx="12192000" cy="6858000"/>
          </a:xfrm>
          <a:prstGeom prst="rect">
            <a:avLst/>
          </a:prstGeom>
          <a:solidFill>
            <a:srgbClr val="2F6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6EBA"/>
              </a:solidFill>
            </a:endParaRPr>
          </a:p>
        </p:txBody>
      </p:sp>
      <p:sp>
        <p:nvSpPr>
          <p:cNvPr id="11" name="Rectangle 10">
            <a:extLst>
              <a:ext uri="{FF2B5EF4-FFF2-40B4-BE49-F238E27FC236}">
                <a16:creationId xmlns:a16="http://schemas.microsoft.com/office/drawing/2014/main" id="{E2A317BB-5C7B-80E4-5A98-0642F48AE739}"/>
              </a:ext>
            </a:extLst>
          </p:cNvPr>
          <p:cNvSpPr/>
          <p:nvPr/>
        </p:nvSpPr>
        <p:spPr>
          <a:xfrm>
            <a:off x="-1" y="436879"/>
            <a:ext cx="11734801" cy="6007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 |</a:t>
            </a:r>
          </a:p>
          <a:p>
            <a:pPr algn="ctr"/>
            <a:endParaRPr lang="en-US"/>
          </a:p>
          <a:p>
            <a:pPr algn="ctr"/>
            <a:r>
              <a:rPr lang="en-US"/>
              <a:t>Investment proposition</a:t>
            </a:r>
          </a:p>
          <a:p>
            <a:pPr algn="ctr"/>
            <a:endParaRPr lang="en-US"/>
          </a:p>
          <a:p>
            <a:pPr algn="ctr"/>
            <a:r>
              <a:rPr lang="en-US"/>
              <a:t>2 |</a:t>
            </a:r>
          </a:p>
          <a:p>
            <a:pPr algn="ctr"/>
            <a:endParaRPr lang="en-US"/>
          </a:p>
          <a:p>
            <a:pPr algn="ctr"/>
            <a:r>
              <a:rPr lang="en-US"/>
              <a:t>Market context</a:t>
            </a:r>
          </a:p>
          <a:p>
            <a:pPr algn="ctr"/>
            <a:endParaRPr lang="en-US"/>
          </a:p>
          <a:p>
            <a:pPr algn="ctr"/>
            <a:r>
              <a:rPr lang="en-US"/>
              <a:t>3 |</a:t>
            </a:r>
          </a:p>
          <a:p>
            <a:pPr algn="ctr"/>
            <a:endParaRPr lang="en-US"/>
          </a:p>
          <a:p>
            <a:pPr algn="ctr"/>
            <a:r>
              <a:rPr lang="en-US"/>
              <a:t>Strategic focus</a:t>
            </a:r>
          </a:p>
          <a:p>
            <a:pPr algn="ctr"/>
            <a:endParaRPr lang="en-US"/>
          </a:p>
          <a:p>
            <a:pPr algn="ctr"/>
            <a:r>
              <a:rPr lang="en-US"/>
              <a:t>4 |</a:t>
            </a:r>
          </a:p>
          <a:p>
            <a:pPr algn="ctr"/>
            <a:endParaRPr lang="en-US"/>
          </a:p>
          <a:p>
            <a:pPr algn="ctr"/>
            <a:r>
              <a:rPr lang="en-US"/>
              <a:t>H1 2022 results</a:t>
            </a:r>
          </a:p>
          <a:p>
            <a:pPr algn="ctr"/>
            <a:endParaRPr lang="en-US"/>
          </a:p>
          <a:p>
            <a:pPr algn="ctr"/>
            <a:r>
              <a:rPr lang="en-US"/>
              <a:t>5 |</a:t>
            </a:r>
          </a:p>
          <a:p>
            <a:pPr algn="ctr"/>
            <a:endParaRPr lang="en-US"/>
          </a:p>
          <a:p>
            <a:pPr algn="ctr"/>
            <a:r>
              <a:rPr lang="en-US"/>
              <a:t>FY 2022 outlook</a:t>
            </a:r>
          </a:p>
        </p:txBody>
      </p:sp>
      <p:pic>
        <p:nvPicPr>
          <p:cNvPr id="12" name="Picture Placeholder 6">
            <a:extLst>
              <a:ext uri="{FF2B5EF4-FFF2-40B4-BE49-F238E27FC236}">
                <a16:creationId xmlns:a16="http://schemas.microsoft.com/office/drawing/2014/main" id="{EA1A7D2F-3016-B5DB-8588-6ACEDFE94758}"/>
              </a:ext>
            </a:extLst>
          </p:cNvPr>
          <p:cNvPicPr>
            <a:picLocks noChangeAspect="1"/>
          </p:cNvPicPr>
          <p:nvPr/>
        </p:nvPicPr>
        <p:blipFill>
          <a:blip r:embed="rId2">
            <a:extLst>
              <a:ext uri="{28A0092B-C50C-407E-A947-70E740481C1C}">
                <a14:useLocalDpi xmlns:a14="http://schemas.microsoft.com/office/drawing/2010/main" val="0"/>
              </a:ext>
            </a:extLst>
          </a:blip>
          <a:srcRect l="15532" r="15532"/>
          <a:stretch/>
        </p:blipFill>
        <p:spPr>
          <a:xfrm>
            <a:off x="3567884" y="4497732"/>
            <a:ext cx="2461275" cy="2379579"/>
          </a:xfrm>
          <a:custGeom>
            <a:avLst/>
            <a:gdLst>
              <a:gd name="connsiteX0" fmla="*/ 0 w 2461275"/>
              <a:gd name="connsiteY0" fmla="*/ 0 h 2379579"/>
              <a:gd name="connsiteX1" fmla="*/ 2461275 w 2461275"/>
              <a:gd name="connsiteY1" fmla="*/ 0 h 2379579"/>
              <a:gd name="connsiteX2" fmla="*/ 2461275 w 2461275"/>
              <a:gd name="connsiteY2" fmla="*/ 2379579 h 2379579"/>
              <a:gd name="connsiteX3" fmla="*/ 0 w 2461275"/>
              <a:gd name="connsiteY3" fmla="*/ 2379579 h 2379579"/>
            </a:gdLst>
            <a:ahLst/>
            <a:cxnLst>
              <a:cxn ang="0">
                <a:pos x="connsiteX0" y="connsiteY0"/>
              </a:cxn>
              <a:cxn ang="0">
                <a:pos x="connsiteX1" y="connsiteY1"/>
              </a:cxn>
              <a:cxn ang="0">
                <a:pos x="connsiteX2" y="connsiteY2"/>
              </a:cxn>
              <a:cxn ang="0">
                <a:pos x="connsiteX3" y="connsiteY3"/>
              </a:cxn>
            </a:cxnLst>
            <a:rect l="l" t="t" r="r" b="b"/>
            <a:pathLst>
              <a:path w="2461275" h="2379579">
                <a:moveTo>
                  <a:pt x="0" y="0"/>
                </a:moveTo>
                <a:lnTo>
                  <a:pt x="2461275" y="0"/>
                </a:lnTo>
                <a:lnTo>
                  <a:pt x="2461275" y="2379579"/>
                </a:lnTo>
                <a:lnTo>
                  <a:pt x="0" y="2379579"/>
                </a:lnTo>
                <a:close/>
              </a:path>
            </a:pathLst>
          </a:custGeom>
        </p:spPr>
      </p:pic>
      <p:pic>
        <p:nvPicPr>
          <p:cNvPr id="13" name="Picture Placeholder 4" descr="A person working on a computer&#10;&#10;Description automatically generated with medium confidence">
            <a:extLst>
              <a:ext uri="{FF2B5EF4-FFF2-40B4-BE49-F238E27FC236}">
                <a16:creationId xmlns:a16="http://schemas.microsoft.com/office/drawing/2014/main" id="{302F15E5-5DF3-21F3-A170-44E047AE44E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2693" r="32693"/>
          <a:stretch>
            <a:fillRect/>
          </a:stretch>
        </p:blipFill>
        <p:spPr>
          <a:xfrm>
            <a:off x="1" y="1"/>
            <a:ext cx="3567883" cy="6877311"/>
          </a:xfrm>
        </p:spPr>
      </p:pic>
      <p:sp>
        <p:nvSpPr>
          <p:cNvPr id="14" name="Rectangle 13">
            <a:extLst>
              <a:ext uri="{FF2B5EF4-FFF2-40B4-BE49-F238E27FC236}">
                <a16:creationId xmlns:a16="http://schemas.microsoft.com/office/drawing/2014/main" id="{62C86B75-2D10-D33D-79D4-0C1BBF931E53}"/>
              </a:ext>
            </a:extLst>
          </p:cNvPr>
          <p:cNvSpPr>
            <a:spLocks noChangeArrowheads="1"/>
          </p:cNvSpPr>
          <p:nvPr/>
        </p:nvSpPr>
        <p:spPr bwMode="auto">
          <a:xfrm>
            <a:off x="3567883" y="0"/>
            <a:ext cx="2461275" cy="2378094"/>
          </a:xfrm>
          <a:prstGeom prst="rect">
            <a:avLst/>
          </a:prstGeom>
          <a:solidFill>
            <a:schemeClr val="bg1"/>
          </a:solidFill>
          <a:ln>
            <a:noFill/>
          </a:ln>
          <a:effectLst>
            <a:outerShdw blurRad="317500" dist="139700" algn="ctr" rotWithShape="0">
              <a:srgbClr val="000000">
                <a:alpha val="6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TextBox 14">
            <a:extLst>
              <a:ext uri="{FF2B5EF4-FFF2-40B4-BE49-F238E27FC236}">
                <a16:creationId xmlns:a16="http://schemas.microsoft.com/office/drawing/2014/main" id="{5CD1CDBF-35F1-86E6-E956-E8C90900813B}"/>
              </a:ext>
            </a:extLst>
          </p:cNvPr>
          <p:cNvSpPr txBox="1"/>
          <p:nvPr/>
        </p:nvSpPr>
        <p:spPr>
          <a:xfrm>
            <a:off x="7064242" y="1717203"/>
            <a:ext cx="3934130" cy="3693319"/>
          </a:xfrm>
          <a:prstGeom prst="rect">
            <a:avLst/>
          </a:prstGeom>
          <a:noFill/>
          <a:ln w="3175">
            <a:solidFill>
              <a:schemeClr val="bg1"/>
            </a:solidFill>
          </a:ln>
        </p:spPr>
        <p:txBody>
          <a:bodyPr wrap="square" rtlCol="0">
            <a:spAutoFit/>
          </a:bodyPr>
          <a:lstStyle/>
          <a:p>
            <a:pPr marL="342900" indent="-342900">
              <a:buFont typeface="+mj-lt"/>
              <a:buAutoNum type="arabicPeriod"/>
            </a:pPr>
            <a:r>
              <a:rPr lang="en-US" dirty="0">
                <a:latin typeface="Work Sans" panose="00000500000000000000" pitchFamily="50" charset="0"/>
              </a:rPr>
              <a:t>Macroeconomic context and markets</a:t>
            </a:r>
          </a:p>
          <a:p>
            <a:pPr marL="342900" indent="-342900">
              <a:buFont typeface="+mj-lt"/>
              <a:buAutoNum type="arabicPeriod"/>
            </a:pPr>
            <a:endParaRPr lang="en-US" b="1" dirty="0">
              <a:latin typeface="Work Sans" panose="00000500000000000000" pitchFamily="50" charset="0"/>
            </a:endParaRPr>
          </a:p>
          <a:p>
            <a:pPr marL="342900" indent="-342900">
              <a:buFont typeface="+mj-lt"/>
              <a:buAutoNum type="arabicPeriod"/>
            </a:pPr>
            <a:r>
              <a:rPr lang="en-US" dirty="0">
                <a:latin typeface="Work Sans" panose="00000500000000000000" pitchFamily="50" charset="0"/>
              </a:rPr>
              <a:t>Strategy and focus</a:t>
            </a:r>
          </a:p>
          <a:p>
            <a:pPr marL="342900" indent="-342900">
              <a:buFont typeface="+mj-lt"/>
              <a:buAutoNum type="arabicPeriod"/>
            </a:pPr>
            <a:endParaRPr lang="en-US" dirty="0">
              <a:latin typeface="Work Sans" panose="00000500000000000000" pitchFamily="50" charset="0"/>
            </a:endParaRPr>
          </a:p>
          <a:p>
            <a:pPr marL="342900" indent="-342900">
              <a:buFont typeface="+mj-lt"/>
              <a:buAutoNum type="arabicPeriod"/>
            </a:pPr>
            <a:r>
              <a:rPr lang="en-GB" dirty="0">
                <a:latin typeface="Work Sans" panose="00000500000000000000" pitchFamily="50" charset="0"/>
              </a:rPr>
              <a:t>Analysis of the results</a:t>
            </a:r>
            <a:r>
              <a:rPr lang="en-GB" dirty="0">
                <a:solidFill>
                  <a:srgbClr val="2F6EBA"/>
                </a:solidFill>
                <a:latin typeface="Work Sans" panose="00000500000000000000" pitchFamily="50" charset="0"/>
              </a:rPr>
              <a:t> </a:t>
            </a:r>
            <a:r>
              <a:rPr lang="en-GB" dirty="0">
                <a:latin typeface="Work Sans" panose="00000500000000000000" pitchFamily="50" charset="0"/>
              </a:rPr>
              <a:t>|</a:t>
            </a:r>
            <a:r>
              <a:rPr lang="en-GB" dirty="0">
                <a:solidFill>
                  <a:srgbClr val="2F6EBA"/>
                </a:solidFill>
                <a:latin typeface="Work Sans" panose="00000500000000000000" pitchFamily="50" charset="0"/>
              </a:rPr>
              <a:t> </a:t>
            </a:r>
            <a:r>
              <a:rPr lang="en-GB" dirty="0">
                <a:latin typeface="Work Sans" panose="00000500000000000000" pitchFamily="50" charset="0"/>
              </a:rPr>
              <a:t>Margin optimization and Own Brands growth</a:t>
            </a:r>
            <a:endParaRPr lang="en-US" dirty="0">
              <a:latin typeface="Work Sans" panose="00000500000000000000" pitchFamily="50" charset="0"/>
            </a:endParaRPr>
          </a:p>
          <a:p>
            <a:pPr marL="342900" indent="-342900">
              <a:buFont typeface="+mj-lt"/>
              <a:buAutoNum type="arabicPeriod"/>
            </a:pPr>
            <a:endParaRPr lang="en-US" dirty="0">
              <a:latin typeface="Work Sans" panose="00000500000000000000" pitchFamily="50" charset="0"/>
            </a:endParaRPr>
          </a:p>
          <a:p>
            <a:pPr marL="342900" indent="-342900">
              <a:buFont typeface="+mj-lt"/>
              <a:buAutoNum type="arabicPeriod"/>
            </a:pPr>
            <a:r>
              <a:rPr lang="en-GB" b="1" dirty="0">
                <a:latin typeface="Work Sans" panose="00000500000000000000" pitchFamily="50" charset="0"/>
              </a:rPr>
              <a:t>Markets and ESG details</a:t>
            </a:r>
          </a:p>
          <a:p>
            <a:r>
              <a:rPr lang="en-GB" b="1" dirty="0">
                <a:latin typeface="Work Sans" panose="00000500000000000000" pitchFamily="50" charset="0"/>
              </a:rPr>
              <a:t>     Appendixes</a:t>
            </a:r>
          </a:p>
          <a:p>
            <a:pPr marL="342900" indent="-342900">
              <a:buFont typeface="+mj-lt"/>
              <a:buAutoNum type="arabicPeriod"/>
            </a:pPr>
            <a:endParaRPr lang="en-US" dirty="0">
              <a:latin typeface="Work Sans" panose="00000500000000000000" pitchFamily="50" charset="0"/>
            </a:endParaRPr>
          </a:p>
          <a:p>
            <a:endParaRPr lang="en-US" dirty="0">
              <a:latin typeface="Work Sans" panose="00000500000000000000" pitchFamily="50" charset="0"/>
            </a:endParaRPr>
          </a:p>
        </p:txBody>
      </p:sp>
      <p:pic>
        <p:nvPicPr>
          <p:cNvPr id="16" name="object 2">
            <a:extLst>
              <a:ext uri="{FF2B5EF4-FFF2-40B4-BE49-F238E27FC236}">
                <a16:creationId xmlns:a16="http://schemas.microsoft.com/office/drawing/2014/main" id="{34B50230-2B80-0E05-2779-848F5C7651CA}"/>
              </a:ext>
            </a:extLst>
          </p:cNvPr>
          <p:cNvPicPr/>
          <p:nvPr/>
        </p:nvPicPr>
        <p:blipFill rotWithShape="1">
          <a:blip r:embed="rId4" cstate="print"/>
          <a:srcRect r="78504"/>
          <a:stretch/>
        </p:blipFill>
        <p:spPr>
          <a:xfrm>
            <a:off x="4203625" y="397917"/>
            <a:ext cx="1201485" cy="1833974"/>
          </a:xfrm>
          <a:prstGeom prst="rect">
            <a:avLst/>
          </a:prstGeom>
        </p:spPr>
      </p:pic>
      <p:pic>
        <p:nvPicPr>
          <p:cNvPr id="17" name="Picture Placeholder 6">
            <a:extLst>
              <a:ext uri="{FF2B5EF4-FFF2-40B4-BE49-F238E27FC236}">
                <a16:creationId xmlns:a16="http://schemas.microsoft.com/office/drawing/2014/main" id="{1C6E3DEA-F5C9-7936-5C4D-10BFB6A4CAB4}"/>
              </a:ext>
            </a:extLst>
          </p:cNvPr>
          <p:cNvPicPr>
            <a:picLocks noChangeAspect="1"/>
          </p:cNvPicPr>
          <p:nvPr/>
        </p:nvPicPr>
        <p:blipFill>
          <a:blip r:embed="rId5">
            <a:extLst>
              <a:ext uri="{28A0092B-C50C-407E-A947-70E740481C1C}">
                <a14:useLocalDpi xmlns:a14="http://schemas.microsoft.com/office/drawing/2010/main" val="0"/>
              </a:ext>
            </a:extLst>
          </a:blip>
          <a:srcRect l="15518" r="15518"/>
          <a:stretch/>
        </p:blipFill>
        <p:spPr>
          <a:xfrm>
            <a:off x="3567882" y="2231291"/>
            <a:ext cx="2461275" cy="2379579"/>
          </a:xfrm>
          <a:custGeom>
            <a:avLst/>
            <a:gdLst>
              <a:gd name="connsiteX0" fmla="*/ 0 w 2461275"/>
              <a:gd name="connsiteY0" fmla="*/ 0 h 2379579"/>
              <a:gd name="connsiteX1" fmla="*/ 2461275 w 2461275"/>
              <a:gd name="connsiteY1" fmla="*/ 0 h 2379579"/>
              <a:gd name="connsiteX2" fmla="*/ 2461275 w 2461275"/>
              <a:gd name="connsiteY2" fmla="*/ 2379579 h 2379579"/>
              <a:gd name="connsiteX3" fmla="*/ 0 w 2461275"/>
              <a:gd name="connsiteY3" fmla="*/ 2379579 h 2379579"/>
            </a:gdLst>
            <a:ahLst/>
            <a:cxnLst>
              <a:cxn ang="0">
                <a:pos x="connsiteX0" y="connsiteY0"/>
              </a:cxn>
              <a:cxn ang="0">
                <a:pos x="connsiteX1" y="connsiteY1"/>
              </a:cxn>
              <a:cxn ang="0">
                <a:pos x="connsiteX2" y="connsiteY2"/>
              </a:cxn>
              <a:cxn ang="0">
                <a:pos x="connsiteX3" y="connsiteY3"/>
              </a:cxn>
            </a:cxnLst>
            <a:rect l="l" t="t" r="r" b="b"/>
            <a:pathLst>
              <a:path w="2461275" h="2379579">
                <a:moveTo>
                  <a:pt x="0" y="0"/>
                </a:moveTo>
                <a:lnTo>
                  <a:pt x="2461275" y="0"/>
                </a:lnTo>
                <a:lnTo>
                  <a:pt x="2461275" y="2379579"/>
                </a:lnTo>
                <a:lnTo>
                  <a:pt x="0" y="2379579"/>
                </a:lnTo>
                <a:close/>
              </a:path>
            </a:pathLst>
          </a:custGeom>
        </p:spPr>
      </p:pic>
    </p:spTree>
    <p:extLst>
      <p:ext uri="{BB962C8B-B14F-4D97-AF65-F5344CB8AC3E}">
        <p14:creationId xmlns:p14="http://schemas.microsoft.com/office/powerpoint/2010/main" val="3635024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A74599FF-591C-2BA6-7254-F3E81830E01D}"/>
            </a:ext>
          </a:extLst>
        </p:cNvPr>
        <p:cNvGrpSpPr/>
        <p:nvPr/>
      </p:nvGrpSpPr>
      <p:grpSpPr>
        <a:xfrm>
          <a:off x="0" y="0"/>
          <a:ext cx="0" cy="0"/>
          <a:chOff x="0" y="0"/>
          <a:chExt cx="0" cy="0"/>
        </a:xfrm>
      </p:grpSpPr>
      <p:sp>
        <p:nvSpPr>
          <p:cNvPr id="192" name="Rectangle: Rounded Corners 191">
            <a:extLst>
              <a:ext uri="{FF2B5EF4-FFF2-40B4-BE49-F238E27FC236}">
                <a16:creationId xmlns:a16="http://schemas.microsoft.com/office/drawing/2014/main" id="{D6229F5C-DC56-B3E9-BDDC-38FD357A808E}"/>
              </a:ext>
            </a:extLst>
          </p:cNvPr>
          <p:cNvSpPr/>
          <p:nvPr/>
        </p:nvSpPr>
        <p:spPr>
          <a:xfrm>
            <a:off x="6234755" y="1534698"/>
            <a:ext cx="5119045" cy="488893"/>
          </a:xfrm>
          <a:prstGeom prst="roundRect">
            <a:avLst>
              <a:gd name="adj" fmla="val 50000"/>
            </a:avLst>
          </a:prstGeom>
          <a:gradFill>
            <a:gsLst>
              <a:gs pos="0">
                <a:srgbClr val="FBA659"/>
              </a:gs>
              <a:gs pos="79000">
                <a:srgbClr val="F8C4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571FFC03-BCDE-46D2-C164-070E5B772BD1}"/>
              </a:ext>
            </a:extLst>
          </p:cNvPr>
          <p:cNvSpPr/>
          <p:nvPr/>
        </p:nvSpPr>
        <p:spPr>
          <a:xfrm>
            <a:off x="482488" y="1540954"/>
            <a:ext cx="5119045" cy="488893"/>
          </a:xfrm>
          <a:prstGeom prst="roundRect">
            <a:avLst>
              <a:gd name="adj" fmla="val 50000"/>
            </a:avLst>
          </a:prstGeom>
          <a:gradFill>
            <a:gsLst>
              <a:gs pos="0">
                <a:srgbClr val="FBA659"/>
              </a:gs>
              <a:gs pos="79000">
                <a:srgbClr val="F8C4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16">
            <a:extLst>
              <a:ext uri="{FF2B5EF4-FFF2-40B4-BE49-F238E27FC236}">
                <a16:creationId xmlns:a16="http://schemas.microsoft.com/office/drawing/2014/main" id="{2021D88C-5024-0F30-451F-AF7C633A8EDD}"/>
              </a:ext>
            </a:extLst>
          </p:cNvPr>
          <p:cNvSpPr txBox="1">
            <a:spLocks/>
          </p:cNvSpPr>
          <p:nvPr/>
        </p:nvSpPr>
        <p:spPr>
          <a:xfrm>
            <a:off x="545466" y="261209"/>
            <a:ext cx="10645048" cy="835550"/>
          </a:xfrm>
          <a:prstGeom prst="rect">
            <a:avLst/>
          </a:prstGeom>
        </p:spPr>
        <p:txBody>
          <a:bodyPr vert="horz" wrap="square" lIns="0" tIns="6032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225" marR="5080">
              <a:lnSpc>
                <a:spcPts val="3030"/>
              </a:lnSpc>
              <a:spcBef>
                <a:spcPts val="475"/>
              </a:spcBef>
            </a:pPr>
            <a:r>
              <a:rPr lang="en-GB" sz="3200" b="1" spc="-5">
                <a:latin typeface="Montserrat" panose="00000500000000000000" pitchFamily="50" charset="0"/>
              </a:rPr>
              <a:t>FMCG and </a:t>
            </a:r>
            <a:r>
              <a:rPr lang="en-GB" sz="3200" b="1" spc="-5" err="1">
                <a:latin typeface="Montserrat" panose="00000500000000000000" pitchFamily="50" charset="0"/>
              </a:rPr>
              <a:t>HoReCA</a:t>
            </a:r>
            <a:r>
              <a:rPr lang="en-GB" sz="3200" b="1" spc="-5">
                <a:latin typeface="Montserrat" panose="00000500000000000000" pitchFamily="50" charset="0"/>
              </a:rPr>
              <a:t> distribution market grew </a:t>
            </a:r>
            <a:r>
              <a:rPr lang="ro-RO" sz="3200" b="1" spc="-5" dirty="0">
                <a:latin typeface="Montserrat" panose="00000500000000000000" pitchFamily="50" charset="0"/>
              </a:rPr>
              <a:t>61.2</a:t>
            </a:r>
            <a:r>
              <a:rPr lang="en-GB" sz="3200" b="1" spc="-5">
                <a:latin typeface="Montserrat" panose="00000500000000000000" pitchFamily="50" charset="0"/>
              </a:rPr>
              <a:t>% </a:t>
            </a:r>
            <a:r>
              <a:rPr lang="en-GB" sz="2000" spc="-5">
                <a:latin typeface="Montserrat" panose="00000500000000000000" pitchFamily="50" charset="0"/>
              </a:rPr>
              <a:t>in the last 5Y reaching EUR </a:t>
            </a:r>
            <a:r>
              <a:rPr lang="ro-RO" sz="2000" spc="-5" dirty="0">
                <a:latin typeface="Montserrat" panose="00000500000000000000" pitchFamily="50" charset="0"/>
              </a:rPr>
              <a:t>5</a:t>
            </a:r>
            <a:r>
              <a:rPr lang="en-GB" sz="2000" spc="-5" dirty="0">
                <a:latin typeface="Montserrat" panose="00000500000000000000" pitchFamily="50" charset="0"/>
              </a:rPr>
              <a:t>b</a:t>
            </a:r>
            <a:r>
              <a:rPr lang="en-GB" sz="2000" spc="-5">
                <a:latin typeface="Montserrat" panose="00000500000000000000" pitchFamily="50" charset="0"/>
              </a:rPr>
              <a:t>/RON </a:t>
            </a:r>
            <a:r>
              <a:rPr lang="ro-RO" sz="2000" spc="-5" dirty="0">
                <a:latin typeface="Montserrat" panose="00000500000000000000" pitchFamily="50" charset="0"/>
              </a:rPr>
              <a:t>25</a:t>
            </a:r>
            <a:r>
              <a:rPr lang="en-GB" sz="2000" spc="-5" dirty="0">
                <a:latin typeface="Montserrat" panose="00000500000000000000" pitchFamily="50" charset="0"/>
              </a:rPr>
              <a:t>b </a:t>
            </a:r>
            <a:r>
              <a:rPr lang="en-GB" sz="2000" spc="-5">
                <a:latin typeface="Montserrat" panose="00000500000000000000" pitchFamily="50" charset="0"/>
              </a:rPr>
              <a:t>in </a:t>
            </a:r>
            <a:r>
              <a:rPr lang="en-GB" sz="2000" spc="-5" dirty="0">
                <a:latin typeface="Montserrat" panose="00000500000000000000" pitchFamily="50" charset="0"/>
              </a:rPr>
              <a:t>202</a:t>
            </a:r>
            <a:r>
              <a:rPr lang="ro-RO" sz="2000" spc="-5" dirty="0">
                <a:latin typeface="Montserrat" panose="00000500000000000000" pitchFamily="50" charset="0"/>
              </a:rPr>
              <a:t>2</a:t>
            </a:r>
            <a:endParaRPr lang="en-GB" sz="2000" spc="-5">
              <a:latin typeface="Montserrat" panose="00000500000000000000" pitchFamily="50" charset="0"/>
            </a:endParaRPr>
          </a:p>
        </p:txBody>
      </p:sp>
      <p:sp>
        <p:nvSpPr>
          <p:cNvPr id="10" name="object 65">
            <a:extLst>
              <a:ext uri="{FF2B5EF4-FFF2-40B4-BE49-F238E27FC236}">
                <a16:creationId xmlns:a16="http://schemas.microsoft.com/office/drawing/2014/main" id="{B1E58706-F6E7-D9A4-7938-6F683E17411B}"/>
              </a:ext>
            </a:extLst>
          </p:cNvPr>
          <p:cNvSpPr txBox="1"/>
          <p:nvPr/>
        </p:nvSpPr>
        <p:spPr>
          <a:xfrm>
            <a:off x="674914" y="1641928"/>
            <a:ext cx="4926619" cy="257763"/>
          </a:xfrm>
          <a:prstGeom prst="rect">
            <a:avLst/>
          </a:prstGeom>
        </p:spPr>
        <p:txBody>
          <a:bodyPr vert="horz" wrap="square" lIns="0" tIns="39370" rIns="0" bIns="0" rtlCol="0">
            <a:spAutoFit/>
          </a:bodyPr>
          <a:lstStyle/>
          <a:p>
            <a:pPr marL="38100" marR="30480">
              <a:lnSpc>
                <a:spcPts val="1730"/>
              </a:lnSpc>
              <a:spcBef>
                <a:spcPts val="310"/>
              </a:spcBef>
            </a:pPr>
            <a:r>
              <a:rPr lang="en-US" sz="1500" b="1">
                <a:latin typeface="Montserrat" panose="00000500000000000000" pitchFamily="50" charset="0"/>
              </a:rPr>
              <a:t>Romania: FMCG &amp; </a:t>
            </a:r>
            <a:r>
              <a:rPr lang="en-US" sz="1500" b="1" err="1">
                <a:latin typeface="Montserrat" panose="00000500000000000000" pitchFamily="50" charset="0"/>
              </a:rPr>
              <a:t>HoReCA</a:t>
            </a:r>
            <a:r>
              <a:rPr lang="en-US" sz="1500" b="1">
                <a:latin typeface="Montserrat" panose="00000500000000000000" pitchFamily="50" charset="0"/>
              </a:rPr>
              <a:t> distribution market</a:t>
            </a:r>
            <a:r>
              <a:rPr lang="en-US" sz="1600" b="1" spc="7" baseline="26455">
                <a:solidFill>
                  <a:srgbClr val="001F5F"/>
                </a:solidFill>
                <a:latin typeface="Arial"/>
                <a:cs typeface="Arial"/>
              </a:rPr>
              <a:t>1</a:t>
            </a:r>
            <a:endParaRPr lang="en-US" sz="1500" b="1">
              <a:latin typeface="Montserrat" panose="00000500000000000000" pitchFamily="50" charset="0"/>
            </a:endParaRPr>
          </a:p>
        </p:txBody>
      </p:sp>
      <p:sp>
        <p:nvSpPr>
          <p:cNvPr id="3" name="Rectangle 2">
            <a:extLst>
              <a:ext uri="{FF2B5EF4-FFF2-40B4-BE49-F238E27FC236}">
                <a16:creationId xmlns:a16="http://schemas.microsoft.com/office/drawing/2014/main" id="{6B2C26C2-FDEE-2CD9-43E4-4BF0F20AB842}"/>
              </a:ext>
            </a:extLst>
          </p:cNvPr>
          <p:cNvSpPr/>
          <p:nvPr/>
        </p:nvSpPr>
        <p:spPr>
          <a:xfrm>
            <a:off x="0" y="6134732"/>
            <a:ext cx="12192000" cy="764514"/>
          </a:xfrm>
          <a:prstGeom prst="rect">
            <a:avLst/>
          </a:prstGeom>
          <a:solidFill>
            <a:srgbClr val="D1E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object 65">
            <a:extLst>
              <a:ext uri="{FF2B5EF4-FFF2-40B4-BE49-F238E27FC236}">
                <a16:creationId xmlns:a16="http://schemas.microsoft.com/office/drawing/2014/main" id="{953AB1A5-0AE5-6109-4367-885AB8AC19D3}"/>
              </a:ext>
            </a:extLst>
          </p:cNvPr>
          <p:cNvSpPr txBox="1"/>
          <p:nvPr/>
        </p:nvSpPr>
        <p:spPr>
          <a:xfrm>
            <a:off x="6533322" y="1521671"/>
            <a:ext cx="4820478" cy="475771"/>
          </a:xfrm>
          <a:prstGeom prst="rect">
            <a:avLst/>
          </a:prstGeom>
        </p:spPr>
        <p:txBody>
          <a:bodyPr vert="horz" wrap="square" lIns="0" tIns="39370" rIns="0" bIns="0" rtlCol="0">
            <a:spAutoFit/>
          </a:bodyPr>
          <a:lstStyle/>
          <a:p>
            <a:pPr marL="38100" marR="30480">
              <a:lnSpc>
                <a:spcPts val="1730"/>
              </a:lnSpc>
              <a:spcBef>
                <a:spcPts val="310"/>
              </a:spcBef>
            </a:pPr>
            <a:r>
              <a:rPr lang="en-US" sz="1500" b="1">
                <a:latin typeface="Montserrat" panose="00000500000000000000" pitchFamily="50" charset="0"/>
              </a:rPr>
              <a:t>Romania: FMCG &amp; </a:t>
            </a:r>
            <a:r>
              <a:rPr lang="en-US" sz="1500" b="1" err="1">
                <a:latin typeface="Montserrat" panose="00000500000000000000" pitchFamily="50" charset="0"/>
              </a:rPr>
              <a:t>HoReCA</a:t>
            </a:r>
            <a:r>
              <a:rPr lang="en-US" sz="1500" b="1">
                <a:latin typeface="Montserrat" panose="00000500000000000000" pitchFamily="50" charset="0"/>
              </a:rPr>
              <a:t> distribution market concentration</a:t>
            </a:r>
            <a:r>
              <a:rPr lang="en-US" sz="1400" b="1" spc="7" baseline="26455">
                <a:solidFill>
                  <a:srgbClr val="001F5F"/>
                </a:solidFill>
                <a:latin typeface="Arial"/>
                <a:cs typeface="Arial"/>
              </a:rPr>
              <a:t>1</a:t>
            </a:r>
            <a:endParaRPr lang="en-US" sz="1500" b="1">
              <a:latin typeface="Montserrat" panose="00000500000000000000" pitchFamily="50" charset="0"/>
            </a:endParaRPr>
          </a:p>
        </p:txBody>
      </p:sp>
      <p:sp>
        <p:nvSpPr>
          <p:cNvPr id="9" name="object 66">
            <a:extLst>
              <a:ext uri="{FF2B5EF4-FFF2-40B4-BE49-F238E27FC236}">
                <a16:creationId xmlns:a16="http://schemas.microsoft.com/office/drawing/2014/main" id="{EAFF97B6-89D0-8F67-1EA6-99C6E617F266}"/>
              </a:ext>
            </a:extLst>
          </p:cNvPr>
          <p:cNvSpPr txBox="1"/>
          <p:nvPr/>
        </p:nvSpPr>
        <p:spPr>
          <a:xfrm>
            <a:off x="545465" y="5798997"/>
            <a:ext cx="8733155" cy="332783"/>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95"/>
              </a:spcBef>
            </a:pPr>
            <a:r>
              <a:rPr lang="en-GB" sz="1000" i="1" spc="15" baseline="25641">
                <a:latin typeface="Work Sans" pitchFamily="2" charset="0"/>
                <a:cs typeface="Arial"/>
              </a:rPr>
              <a:t>1 </a:t>
            </a:r>
            <a:r>
              <a:rPr lang="en-GB" sz="1000" i="1" spc="-5">
                <a:latin typeface="Work Sans" pitchFamily="2" charset="0"/>
                <a:cs typeface="Arial"/>
              </a:rPr>
              <a:t>Source: </a:t>
            </a:r>
            <a:r>
              <a:rPr lang="en-GB" sz="1000" i="1" spc="-5" err="1">
                <a:latin typeface="Work Sans" pitchFamily="2" charset="0"/>
                <a:cs typeface="Arial"/>
              </a:rPr>
              <a:t>KeysFin</a:t>
            </a:r>
            <a:r>
              <a:rPr lang="en-GB" sz="1000" i="1" spc="-5">
                <a:latin typeface="Work Sans" pitchFamily="2" charset="0"/>
                <a:cs typeface="Arial"/>
              </a:rPr>
              <a:t>; EMIS</a:t>
            </a:r>
          </a:p>
          <a:p>
            <a:pPr marL="38100">
              <a:lnSpc>
                <a:spcPct val="100000"/>
              </a:lnSpc>
              <a:spcBef>
                <a:spcPts val="95"/>
              </a:spcBef>
            </a:pPr>
            <a:endParaRPr lang="en-GB" sz="1000" i="1" spc="-5">
              <a:latin typeface="Work Sans" pitchFamily="2" charset="0"/>
              <a:cs typeface="Arial"/>
            </a:endParaRPr>
          </a:p>
        </p:txBody>
      </p:sp>
      <p:graphicFrame>
        <p:nvGraphicFramePr>
          <p:cNvPr id="11" name="Chart 10">
            <a:extLst>
              <a:ext uri="{FF2B5EF4-FFF2-40B4-BE49-F238E27FC236}">
                <a16:creationId xmlns:a16="http://schemas.microsoft.com/office/drawing/2014/main" id="{63E8C1F1-17CF-A614-5039-479347246A93}"/>
              </a:ext>
            </a:extLst>
          </p:cNvPr>
          <p:cNvGraphicFramePr>
            <a:graphicFrameLocks/>
          </p:cNvGraphicFramePr>
          <p:nvPr>
            <p:extLst>
              <p:ext uri="{D42A27DB-BD31-4B8C-83A1-F6EECF244321}">
                <p14:modId xmlns:p14="http://schemas.microsoft.com/office/powerpoint/2010/main" val="2234425136"/>
              </p:ext>
            </p:extLst>
          </p:nvPr>
        </p:nvGraphicFramePr>
        <p:xfrm>
          <a:off x="6533322" y="2632529"/>
          <a:ext cx="4224338" cy="20716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30C2EFEA-7117-45B3-75E8-FEF2D3AB36E0}"/>
              </a:ext>
            </a:extLst>
          </p:cNvPr>
          <p:cNvGraphicFramePr>
            <a:graphicFrameLocks/>
          </p:cNvGraphicFramePr>
          <p:nvPr>
            <p:extLst>
              <p:ext uri="{D42A27DB-BD31-4B8C-83A1-F6EECF244321}">
                <p14:modId xmlns:p14="http://schemas.microsoft.com/office/powerpoint/2010/main" val="1891764821"/>
              </p:ext>
            </p:extLst>
          </p:nvPr>
        </p:nvGraphicFramePr>
        <p:xfrm>
          <a:off x="419950" y="2358623"/>
          <a:ext cx="5488481" cy="2837402"/>
        </p:xfrm>
        <a:graphic>
          <a:graphicData uri="http://schemas.openxmlformats.org/drawingml/2006/chart">
            <c:chart xmlns:c="http://schemas.openxmlformats.org/drawingml/2006/chart" xmlns:r="http://schemas.openxmlformats.org/officeDocument/2006/relationships" r:id="rId4"/>
          </a:graphicData>
        </a:graphic>
      </p:graphicFrame>
      <p:sp>
        <p:nvSpPr>
          <p:cNvPr id="5" name="Slide Number Placeholder 7">
            <a:extLst>
              <a:ext uri="{FF2B5EF4-FFF2-40B4-BE49-F238E27FC236}">
                <a16:creationId xmlns:a16="http://schemas.microsoft.com/office/drawing/2014/main" id="{91D8C936-FE09-743C-BE09-4367067906C1}"/>
              </a:ext>
            </a:extLst>
          </p:cNvPr>
          <p:cNvSpPr txBox="1">
            <a:spLocks/>
          </p:cNvSpPr>
          <p:nvPr/>
        </p:nvSpPr>
        <p:spPr>
          <a:xfrm>
            <a:off x="205675" y="6483997"/>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fld id="{81D60167-4931-47E6-BA6A-407CBD079E47}" type="slidenum">
              <a:rPr lang="en-GB" sz="1200" spc="-5">
                <a:latin typeface="Work Sans" pitchFamily="2" charset="0"/>
                <a:cs typeface="Arial"/>
              </a:rPr>
              <a:pPr marL="38100"/>
              <a:t>19</a:t>
            </a:fld>
            <a:endParaRPr lang="en-GB" sz="1200" spc="-5">
              <a:latin typeface="Work Sans" pitchFamily="2" charset="0"/>
              <a:cs typeface="Arial"/>
            </a:endParaRPr>
          </a:p>
        </p:txBody>
      </p:sp>
      <p:sp>
        <p:nvSpPr>
          <p:cNvPr id="8" name="object 2">
            <a:extLst>
              <a:ext uri="{FF2B5EF4-FFF2-40B4-BE49-F238E27FC236}">
                <a16:creationId xmlns:a16="http://schemas.microsoft.com/office/drawing/2014/main" id="{7D6BBA61-0B7D-EFED-0A72-AC3E545732BF}"/>
              </a:ext>
            </a:extLst>
          </p:cNvPr>
          <p:cNvSpPr txBox="1"/>
          <p:nvPr/>
        </p:nvSpPr>
        <p:spPr>
          <a:xfrm>
            <a:off x="567388" y="6520529"/>
            <a:ext cx="5057816" cy="197490"/>
          </a:xfrm>
          <a:prstGeom prst="rect">
            <a:avLst/>
          </a:prstGeom>
        </p:spPr>
        <p:txBody>
          <a:bodyPr vert="horz" wrap="square" lIns="0" tIns="12700" rIns="0" bIns="0" rtlCol="0">
            <a:spAutoFit/>
          </a:bodyPr>
          <a:lstStyle/>
          <a:p>
            <a:pPr marL="12700">
              <a:lnSpc>
                <a:spcPct val="100000"/>
              </a:lnSpc>
              <a:spcBef>
                <a:spcPts val="100"/>
              </a:spcBef>
            </a:pPr>
            <a:r>
              <a:rPr sz="1800" baseline="2314" dirty="0">
                <a:solidFill>
                  <a:srgbClr val="FFE700"/>
                </a:solidFill>
                <a:latin typeface="Arial"/>
                <a:cs typeface="Arial"/>
              </a:rPr>
              <a:t> </a:t>
            </a:r>
            <a:r>
              <a:rPr lang="en-GB" sz="1200" spc="-5" dirty="0">
                <a:latin typeface="Work Sans" pitchFamily="2" charset="0"/>
                <a:cs typeface="Arial"/>
              </a:rPr>
              <a:t>Presentation of </a:t>
            </a:r>
            <a:r>
              <a:rPr lang="ro-RO" sz="1200" spc="-5" dirty="0">
                <a:latin typeface="Work Sans" pitchFamily="2" charset="0"/>
                <a:cs typeface="Arial"/>
              </a:rPr>
              <a:t>the P</a:t>
            </a:r>
            <a:r>
              <a:rPr lang="en-GB" sz="1200" spc="-5" dirty="0" err="1">
                <a:latin typeface="Work Sans" pitchFamily="2" charset="0"/>
                <a:cs typeface="Arial"/>
              </a:rPr>
              <a:t>reliminary</a:t>
            </a:r>
            <a:r>
              <a:rPr lang="en-GB" sz="1200" spc="-5" dirty="0">
                <a:latin typeface="Work Sans" pitchFamily="2" charset="0"/>
                <a:cs typeface="Arial"/>
              </a:rPr>
              <a:t> </a:t>
            </a:r>
            <a:r>
              <a:rPr lang="ro-RO" sz="1200" spc="-5" dirty="0">
                <a:latin typeface="Work Sans" pitchFamily="2" charset="0"/>
                <a:cs typeface="Arial"/>
              </a:rPr>
              <a:t>F</a:t>
            </a:r>
            <a:r>
              <a:rPr lang="en-GB" sz="1200" spc="-5" dirty="0" err="1">
                <a:latin typeface="Work Sans" pitchFamily="2" charset="0"/>
                <a:cs typeface="Arial"/>
              </a:rPr>
              <a:t>inancial</a:t>
            </a:r>
            <a:r>
              <a:rPr lang="en-GB" sz="1200" spc="-5" dirty="0">
                <a:latin typeface="Work Sans" pitchFamily="2" charset="0"/>
                <a:cs typeface="Arial"/>
              </a:rPr>
              <a:t> </a:t>
            </a:r>
            <a:r>
              <a:rPr lang="ro-RO" sz="1200" spc="-5" dirty="0">
                <a:latin typeface="Work Sans" pitchFamily="2" charset="0"/>
                <a:cs typeface="Arial"/>
              </a:rPr>
              <a:t>R</a:t>
            </a:r>
            <a:r>
              <a:rPr lang="en-GB" sz="1200" spc="-5" dirty="0" err="1">
                <a:latin typeface="Work Sans" pitchFamily="2" charset="0"/>
                <a:cs typeface="Arial"/>
              </a:rPr>
              <a:t>esults</a:t>
            </a:r>
            <a:r>
              <a:rPr lang="ro-RO" sz="1200" spc="-5" dirty="0">
                <a:latin typeface="Work Sans" pitchFamily="2" charset="0"/>
                <a:cs typeface="Arial"/>
              </a:rPr>
              <a:t> for</a:t>
            </a:r>
            <a:r>
              <a:rPr lang="en-GB" sz="1200" spc="-5" dirty="0">
                <a:latin typeface="Work Sans" pitchFamily="2" charset="0"/>
                <a:cs typeface="Arial"/>
              </a:rPr>
              <a:t> 2023</a:t>
            </a:r>
            <a:endParaRPr sz="1200" dirty="0">
              <a:latin typeface="Work Sans" pitchFamily="2" charset="0"/>
              <a:cs typeface="Arial"/>
            </a:endParaRPr>
          </a:p>
        </p:txBody>
      </p:sp>
      <p:pic>
        <p:nvPicPr>
          <p:cNvPr id="12" name="Picture 11" descr="A close-up of a logo&#10;&#10;Description automatically generated">
            <a:extLst>
              <a:ext uri="{FF2B5EF4-FFF2-40B4-BE49-F238E27FC236}">
                <a16:creationId xmlns:a16="http://schemas.microsoft.com/office/drawing/2014/main" id="{DA47D675-EB40-6143-ED63-A86FC8B2B8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527" y="6241928"/>
            <a:ext cx="886631" cy="601136"/>
          </a:xfrm>
          <a:prstGeom prst="rect">
            <a:avLst/>
          </a:prstGeom>
        </p:spPr>
      </p:pic>
    </p:spTree>
    <p:extLst>
      <p:ext uri="{BB962C8B-B14F-4D97-AF65-F5344CB8AC3E}">
        <p14:creationId xmlns:p14="http://schemas.microsoft.com/office/powerpoint/2010/main" val="1528399585"/>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C1A0B3-51CA-3DCB-A88F-45217D51DE7B}"/>
              </a:ext>
            </a:extLst>
          </p:cNvPr>
          <p:cNvSpPr/>
          <p:nvPr/>
        </p:nvSpPr>
        <p:spPr>
          <a:xfrm>
            <a:off x="0" y="0"/>
            <a:ext cx="12192000" cy="6858000"/>
          </a:xfrm>
          <a:prstGeom prst="rect">
            <a:avLst/>
          </a:prstGeom>
          <a:solidFill>
            <a:srgbClr val="2F6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061E25-53A7-1867-622C-6F42B66B3302}"/>
              </a:ext>
            </a:extLst>
          </p:cNvPr>
          <p:cNvSpPr/>
          <p:nvPr/>
        </p:nvSpPr>
        <p:spPr>
          <a:xfrm>
            <a:off x="0" y="0"/>
            <a:ext cx="12192000" cy="6858000"/>
          </a:xfrm>
          <a:prstGeom prst="rect">
            <a:avLst/>
          </a:prstGeom>
          <a:solidFill>
            <a:srgbClr val="2F6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6EBA"/>
              </a:solidFill>
            </a:endParaRPr>
          </a:p>
        </p:txBody>
      </p:sp>
      <p:sp>
        <p:nvSpPr>
          <p:cNvPr id="11" name="Rectangle 10">
            <a:extLst>
              <a:ext uri="{FF2B5EF4-FFF2-40B4-BE49-F238E27FC236}">
                <a16:creationId xmlns:a16="http://schemas.microsoft.com/office/drawing/2014/main" id="{E2A317BB-5C7B-80E4-5A98-0642F48AE739}"/>
              </a:ext>
            </a:extLst>
          </p:cNvPr>
          <p:cNvSpPr/>
          <p:nvPr/>
        </p:nvSpPr>
        <p:spPr>
          <a:xfrm>
            <a:off x="-1" y="436879"/>
            <a:ext cx="11734801" cy="6007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 |</a:t>
            </a:r>
          </a:p>
          <a:p>
            <a:pPr algn="ctr"/>
            <a:endParaRPr lang="en-US"/>
          </a:p>
          <a:p>
            <a:pPr algn="ctr"/>
            <a:r>
              <a:rPr lang="en-US"/>
              <a:t>Investment proposition</a:t>
            </a:r>
          </a:p>
          <a:p>
            <a:pPr algn="ctr"/>
            <a:endParaRPr lang="en-US"/>
          </a:p>
          <a:p>
            <a:pPr algn="ctr"/>
            <a:r>
              <a:rPr lang="en-US"/>
              <a:t>2 |</a:t>
            </a:r>
          </a:p>
          <a:p>
            <a:pPr algn="ctr"/>
            <a:endParaRPr lang="en-US"/>
          </a:p>
          <a:p>
            <a:pPr algn="ctr"/>
            <a:r>
              <a:rPr lang="en-US"/>
              <a:t>Market context</a:t>
            </a:r>
          </a:p>
          <a:p>
            <a:pPr algn="ctr"/>
            <a:endParaRPr lang="en-US"/>
          </a:p>
          <a:p>
            <a:pPr algn="ctr"/>
            <a:r>
              <a:rPr lang="en-US"/>
              <a:t>3 |</a:t>
            </a:r>
          </a:p>
          <a:p>
            <a:pPr algn="ctr"/>
            <a:endParaRPr lang="en-US"/>
          </a:p>
          <a:p>
            <a:pPr algn="ctr"/>
            <a:r>
              <a:rPr lang="en-US"/>
              <a:t>Strategic focus</a:t>
            </a:r>
          </a:p>
          <a:p>
            <a:pPr algn="ctr"/>
            <a:endParaRPr lang="en-US"/>
          </a:p>
          <a:p>
            <a:pPr algn="ctr"/>
            <a:r>
              <a:rPr lang="en-US"/>
              <a:t>4 |</a:t>
            </a:r>
          </a:p>
          <a:p>
            <a:pPr algn="ctr"/>
            <a:endParaRPr lang="en-US"/>
          </a:p>
          <a:p>
            <a:pPr algn="ctr"/>
            <a:r>
              <a:rPr lang="en-US"/>
              <a:t>H1 2022 results</a:t>
            </a:r>
          </a:p>
          <a:p>
            <a:pPr algn="ctr"/>
            <a:endParaRPr lang="en-US"/>
          </a:p>
          <a:p>
            <a:pPr algn="ctr"/>
            <a:r>
              <a:rPr lang="en-US"/>
              <a:t>5 |</a:t>
            </a:r>
          </a:p>
          <a:p>
            <a:pPr algn="ctr"/>
            <a:endParaRPr lang="en-US"/>
          </a:p>
          <a:p>
            <a:pPr algn="ctr"/>
            <a:r>
              <a:rPr lang="en-US"/>
              <a:t>FY 2022 outlook</a:t>
            </a:r>
          </a:p>
        </p:txBody>
      </p:sp>
      <p:pic>
        <p:nvPicPr>
          <p:cNvPr id="12" name="Picture Placeholder 6">
            <a:extLst>
              <a:ext uri="{FF2B5EF4-FFF2-40B4-BE49-F238E27FC236}">
                <a16:creationId xmlns:a16="http://schemas.microsoft.com/office/drawing/2014/main" id="{EA1A7D2F-3016-B5DB-8588-6ACEDFE94758}"/>
              </a:ext>
            </a:extLst>
          </p:cNvPr>
          <p:cNvPicPr>
            <a:picLocks noChangeAspect="1"/>
          </p:cNvPicPr>
          <p:nvPr/>
        </p:nvPicPr>
        <p:blipFill>
          <a:blip r:embed="rId2">
            <a:extLst>
              <a:ext uri="{28A0092B-C50C-407E-A947-70E740481C1C}">
                <a14:useLocalDpi xmlns:a14="http://schemas.microsoft.com/office/drawing/2010/main" val="0"/>
              </a:ext>
            </a:extLst>
          </a:blip>
          <a:srcRect l="15532" r="15532"/>
          <a:stretch/>
        </p:blipFill>
        <p:spPr>
          <a:xfrm>
            <a:off x="3567884" y="4497732"/>
            <a:ext cx="2461275" cy="2379579"/>
          </a:xfrm>
          <a:custGeom>
            <a:avLst/>
            <a:gdLst>
              <a:gd name="connsiteX0" fmla="*/ 0 w 2461275"/>
              <a:gd name="connsiteY0" fmla="*/ 0 h 2379579"/>
              <a:gd name="connsiteX1" fmla="*/ 2461275 w 2461275"/>
              <a:gd name="connsiteY1" fmla="*/ 0 h 2379579"/>
              <a:gd name="connsiteX2" fmla="*/ 2461275 w 2461275"/>
              <a:gd name="connsiteY2" fmla="*/ 2379579 h 2379579"/>
              <a:gd name="connsiteX3" fmla="*/ 0 w 2461275"/>
              <a:gd name="connsiteY3" fmla="*/ 2379579 h 2379579"/>
            </a:gdLst>
            <a:ahLst/>
            <a:cxnLst>
              <a:cxn ang="0">
                <a:pos x="connsiteX0" y="connsiteY0"/>
              </a:cxn>
              <a:cxn ang="0">
                <a:pos x="connsiteX1" y="connsiteY1"/>
              </a:cxn>
              <a:cxn ang="0">
                <a:pos x="connsiteX2" y="connsiteY2"/>
              </a:cxn>
              <a:cxn ang="0">
                <a:pos x="connsiteX3" y="connsiteY3"/>
              </a:cxn>
            </a:cxnLst>
            <a:rect l="l" t="t" r="r" b="b"/>
            <a:pathLst>
              <a:path w="2461275" h="2379579">
                <a:moveTo>
                  <a:pt x="0" y="0"/>
                </a:moveTo>
                <a:lnTo>
                  <a:pt x="2461275" y="0"/>
                </a:lnTo>
                <a:lnTo>
                  <a:pt x="2461275" y="2379579"/>
                </a:lnTo>
                <a:lnTo>
                  <a:pt x="0" y="2379579"/>
                </a:lnTo>
                <a:close/>
              </a:path>
            </a:pathLst>
          </a:custGeom>
        </p:spPr>
      </p:pic>
      <p:pic>
        <p:nvPicPr>
          <p:cNvPr id="13" name="Picture Placeholder 4" descr="A person working on a computer&#10;&#10;Description automatically generated with medium confidence">
            <a:extLst>
              <a:ext uri="{FF2B5EF4-FFF2-40B4-BE49-F238E27FC236}">
                <a16:creationId xmlns:a16="http://schemas.microsoft.com/office/drawing/2014/main" id="{302F15E5-5DF3-21F3-A170-44E047AE44E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2693" r="32693"/>
          <a:stretch>
            <a:fillRect/>
          </a:stretch>
        </p:blipFill>
        <p:spPr>
          <a:xfrm>
            <a:off x="1" y="1"/>
            <a:ext cx="3567883" cy="6877311"/>
          </a:xfrm>
        </p:spPr>
      </p:pic>
      <p:sp>
        <p:nvSpPr>
          <p:cNvPr id="14" name="Rectangle 13">
            <a:extLst>
              <a:ext uri="{FF2B5EF4-FFF2-40B4-BE49-F238E27FC236}">
                <a16:creationId xmlns:a16="http://schemas.microsoft.com/office/drawing/2014/main" id="{62C86B75-2D10-D33D-79D4-0C1BBF931E53}"/>
              </a:ext>
            </a:extLst>
          </p:cNvPr>
          <p:cNvSpPr>
            <a:spLocks noChangeArrowheads="1"/>
          </p:cNvSpPr>
          <p:nvPr/>
        </p:nvSpPr>
        <p:spPr bwMode="auto">
          <a:xfrm>
            <a:off x="3567883" y="0"/>
            <a:ext cx="2461275" cy="2378094"/>
          </a:xfrm>
          <a:prstGeom prst="rect">
            <a:avLst/>
          </a:prstGeom>
          <a:solidFill>
            <a:schemeClr val="bg1"/>
          </a:solidFill>
          <a:ln>
            <a:noFill/>
          </a:ln>
          <a:effectLst>
            <a:outerShdw blurRad="317500" dist="139700" algn="ctr" rotWithShape="0">
              <a:srgbClr val="000000">
                <a:alpha val="6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TextBox 14">
            <a:extLst>
              <a:ext uri="{FF2B5EF4-FFF2-40B4-BE49-F238E27FC236}">
                <a16:creationId xmlns:a16="http://schemas.microsoft.com/office/drawing/2014/main" id="{5CD1CDBF-35F1-86E6-E956-E8C90900813B}"/>
              </a:ext>
            </a:extLst>
          </p:cNvPr>
          <p:cNvSpPr txBox="1"/>
          <p:nvPr/>
        </p:nvSpPr>
        <p:spPr>
          <a:xfrm>
            <a:off x="7064242" y="1717203"/>
            <a:ext cx="3934130" cy="3693319"/>
          </a:xfrm>
          <a:prstGeom prst="rect">
            <a:avLst/>
          </a:prstGeom>
          <a:noFill/>
          <a:ln w="3175">
            <a:solidFill>
              <a:schemeClr val="bg1"/>
            </a:solidFill>
          </a:ln>
        </p:spPr>
        <p:txBody>
          <a:bodyPr wrap="square" rtlCol="0">
            <a:spAutoFit/>
          </a:bodyPr>
          <a:lstStyle/>
          <a:p>
            <a:pPr marL="342900" indent="-342900">
              <a:buFont typeface="+mj-lt"/>
              <a:buAutoNum type="arabicPeriod"/>
            </a:pPr>
            <a:r>
              <a:rPr lang="en-US" b="1">
                <a:latin typeface="Work Sans" panose="00000500000000000000" pitchFamily="50" charset="0"/>
              </a:rPr>
              <a:t>Macroeconomic context and markets</a:t>
            </a:r>
          </a:p>
          <a:p>
            <a:pPr marL="342900" indent="-342900">
              <a:buFont typeface="+mj-lt"/>
              <a:buAutoNum type="arabicPeriod"/>
            </a:pPr>
            <a:endParaRPr lang="en-US" b="1">
              <a:latin typeface="Work Sans" panose="00000500000000000000" pitchFamily="50" charset="0"/>
            </a:endParaRPr>
          </a:p>
          <a:p>
            <a:pPr marL="342900" indent="-342900">
              <a:buFont typeface="+mj-lt"/>
              <a:buAutoNum type="arabicPeriod"/>
            </a:pPr>
            <a:r>
              <a:rPr lang="en-US">
                <a:latin typeface="Work Sans" panose="00000500000000000000" pitchFamily="50" charset="0"/>
              </a:rPr>
              <a:t>Strategy and focus</a:t>
            </a:r>
          </a:p>
          <a:p>
            <a:pPr marL="342900" indent="-342900">
              <a:buFont typeface="+mj-lt"/>
              <a:buAutoNum type="arabicPeriod"/>
            </a:pPr>
            <a:endParaRPr lang="en-US">
              <a:latin typeface="Work Sans" panose="00000500000000000000" pitchFamily="50" charset="0"/>
            </a:endParaRPr>
          </a:p>
          <a:p>
            <a:pPr marL="342900" indent="-342900">
              <a:buFont typeface="+mj-lt"/>
              <a:buAutoNum type="arabicPeriod"/>
            </a:pPr>
            <a:r>
              <a:rPr lang="en-GB">
                <a:latin typeface="Work Sans" panose="00000500000000000000" pitchFamily="50" charset="0"/>
              </a:rPr>
              <a:t>Analysis of the results</a:t>
            </a:r>
            <a:r>
              <a:rPr lang="en-GB">
                <a:solidFill>
                  <a:srgbClr val="2F6EBA"/>
                </a:solidFill>
                <a:latin typeface="Work Sans" panose="00000500000000000000" pitchFamily="50" charset="0"/>
              </a:rPr>
              <a:t> </a:t>
            </a:r>
            <a:r>
              <a:rPr lang="en-GB">
                <a:latin typeface="Work Sans" panose="00000500000000000000" pitchFamily="50" charset="0"/>
              </a:rPr>
              <a:t>|</a:t>
            </a:r>
            <a:r>
              <a:rPr lang="en-GB">
                <a:solidFill>
                  <a:srgbClr val="2F6EBA"/>
                </a:solidFill>
                <a:latin typeface="Work Sans" panose="00000500000000000000" pitchFamily="50" charset="0"/>
              </a:rPr>
              <a:t> </a:t>
            </a:r>
            <a:r>
              <a:rPr lang="en-GB">
                <a:latin typeface="Work Sans" panose="00000500000000000000" pitchFamily="50" charset="0"/>
              </a:rPr>
              <a:t>Margin optimization and Own Brands growth</a:t>
            </a:r>
            <a:endParaRPr lang="ro-RO">
              <a:latin typeface="Work Sans" panose="00000500000000000000" pitchFamily="50" charset="0"/>
            </a:endParaRPr>
          </a:p>
          <a:p>
            <a:endParaRPr lang="ro-RO">
              <a:latin typeface="Work Sans" panose="00000500000000000000" pitchFamily="50" charset="0"/>
            </a:endParaRPr>
          </a:p>
          <a:p>
            <a:r>
              <a:rPr lang="ro-RO">
                <a:latin typeface="Work Sans" panose="00000500000000000000" pitchFamily="50" charset="0"/>
              </a:rPr>
              <a:t>4.  </a:t>
            </a:r>
            <a:r>
              <a:rPr lang="en-GB">
                <a:latin typeface="Work Sans" panose="00000500000000000000" pitchFamily="50" charset="0"/>
              </a:rPr>
              <a:t>Markets and ESG details</a:t>
            </a:r>
          </a:p>
          <a:p>
            <a:r>
              <a:rPr lang="en-GB">
                <a:latin typeface="Work Sans" panose="00000500000000000000" pitchFamily="50" charset="0"/>
              </a:rPr>
              <a:t>     Appendixes</a:t>
            </a:r>
          </a:p>
          <a:p>
            <a:pPr marL="342900" indent="-342900">
              <a:buFont typeface="+mj-lt"/>
              <a:buAutoNum type="arabicPeriod"/>
            </a:pPr>
            <a:endParaRPr lang="en-US">
              <a:latin typeface="Work Sans" panose="00000500000000000000" pitchFamily="50" charset="0"/>
            </a:endParaRPr>
          </a:p>
          <a:p>
            <a:endParaRPr lang="en-US">
              <a:latin typeface="Work Sans" panose="00000500000000000000" pitchFamily="50" charset="0"/>
            </a:endParaRPr>
          </a:p>
        </p:txBody>
      </p:sp>
      <p:pic>
        <p:nvPicPr>
          <p:cNvPr id="16" name="object 2">
            <a:extLst>
              <a:ext uri="{FF2B5EF4-FFF2-40B4-BE49-F238E27FC236}">
                <a16:creationId xmlns:a16="http://schemas.microsoft.com/office/drawing/2014/main" id="{34B50230-2B80-0E05-2779-848F5C7651CA}"/>
              </a:ext>
            </a:extLst>
          </p:cNvPr>
          <p:cNvPicPr/>
          <p:nvPr/>
        </p:nvPicPr>
        <p:blipFill rotWithShape="1">
          <a:blip r:embed="rId4" cstate="print"/>
          <a:srcRect r="78504"/>
          <a:stretch/>
        </p:blipFill>
        <p:spPr>
          <a:xfrm>
            <a:off x="4203625" y="397917"/>
            <a:ext cx="1201485" cy="1833974"/>
          </a:xfrm>
          <a:prstGeom prst="rect">
            <a:avLst/>
          </a:prstGeom>
        </p:spPr>
      </p:pic>
      <p:pic>
        <p:nvPicPr>
          <p:cNvPr id="17" name="Picture Placeholder 6">
            <a:extLst>
              <a:ext uri="{FF2B5EF4-FFF2-40B4-BE49-F238E27FC236}">
                <a16:creationId xmlns:a16="http://schemas.microsoft.com/office/drawing/2014/main" id="{1C6E3DEA-F5C9-7936-5C4D-10BFB6A4CAB4}"/>
              </a:ext>
            </a:extLst>
          </p:cNvPr>
          <p:cNvPicPr>
            <a:picLocks noChangeAspect="1"/>
          </p:cNvPicPr>
          <p:nvPr/>
        </p:nvPicPr>
        <p:blipFill>
          <a:blip r:embed="rId5">
            <a:extLst>
              <a:ext uri="{28A0092B-C50C-407E-A947-70E740481C1C}">
                <a14:useLocalDpi xmlns:a14="http://schemas.microsoft.com/office/drawing/2010/main" val="0"/>
              </a:ext>
            </a:extLst>
          </a:blip>
          <a:srcRect l="15518" r="15518"/>
          <a:stretch/>
        </p:blipFill>
        <p:spPr>
          <a:xfrm>
            <a:off x="3567882" y="2231291"/>
            <a:ext cx="2461275" cy="2379579"/>
          </a:xfrm>
          <a:custGeom>
            <a:avLst/>
            <a:gdLst>
              <a:gd name="connsiteX0" fmla="*/ 0 w 2461275"/>
              <a:gd name="connsiteY0" fmla="*/ 0 h 2379579"/>
              <a:gd name="connsiteX1" fmla="*/ 2461275 w 2461275"/>
              <a:gd name="connsiteY1" fmla="*/ 0 h 2379579"/>
              <a:gd name="connsiteX2" fmla="*/ 2461275 w 2461275"/>
              <a:gd name="connsiteY2" fmla="*/ 2379579 h 2379579"/>
              <a:gd name="connsiteX3" fmla="*/ 0 w 2461275"/>
              <a:gd name="connsiteY3" fmla="*/ 2379579 h 2379579"/>
            </a:gdLst>
            <a:ahLst/>
            <a:cxnLst>
              <a:cxn ang="0">
                <a:pos x="connsiteX0" y="connsiteY0"/>
              </a:cxn>
              <a:cxn ang="0">
                <a:pos x="connsiteX1" y="connsiteY1"/>
              </a:cxn>
              <a:cxn ang="0">
                <a:pos x="connsiteX2" y="connsiteY2"/>
              </a:cxn>
              <a:cxn ang="0">
                <a:pos x="connsiteX3" y="connsiteY3"/>
              </a:cxn>
            </a:cxnLst>
            <a:rect l="l" t="t" r="r" b="b"/>
            <a:pathLst>
              <a:path w="2461275" h="2379579">
                <a:moveTo>
                  <a:pt x="0" y="0"/>
                </a:moveTo>
                <a:lnTo>
                  <a:pt x="2461275" y="0"/>
                </a:lnTo>
                <a:lnTo>
                  <a:pt x="2461275" y="2379579"/>
                </a:lnTo>
                <a:lnTo>
                  <a:pt x="0" y="2379579"/>
                </a:lnTo>
                <a:close/>
              </a:path>
            </a:pathLst>
          </a:custGeom>
        </p:spPr>
      </p:pic>
    </p:spTree>
    <p:extLst>
      <p:ext uri="{BB962C8B-B14F-4D97-AF65-F5344CB8AC3E}">
        <p14:creationId xmlns:p14="http://schemas.microsoft.com/office/powerpoint/2010/main" val="2250890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6">
            <a:extLst>
              <a:ext uri="{FF2B5EF4-FFF2-40B4-BE49-F238E27FC236}">
                <a16:creationId xmlns:a16="http://schemas.microsoft.com/office/drawing/2014/main" id="{769EA0A1-5CE2-07A4-7B61-840773A401B2}"/>
              </a:ext>
            </a:extLst>
          </p:cNvPr>
          <p:cNvSpPr txBox="1">
            <a:spLocks/>
          </p:cNvSpPr>
          <p:nvPr/>
        </p:nvSpPr>
        <p:spPr>
          <a:xfrm>
            <a:off x="545466" y="261209"/>
            <a:ext cx="11132311" cy="450829"/>
          </a:xfrm>
          <a:prstGeom prst="rect">
            <a:avLst/>
          </a:prstGeom>
        </p:spPr>
        <p:txBody>
          <a:bodyPr vert="horz" wrap="square" lIns="0" tIns="6032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225" marR="5080">
              <a:lnSpc>
                <a:spcPts val="3030"/>
              </a:lnSpc>
              <a:spcBef>
                <a:spcPts val="475"/>
              </a:spcBef>
            </a:pPr>
            <a:r>
              <a:rPr lang="en-US" sz="3200" b="1" spc="-5">
                <a:latin typeface="Montserrat" panose="00000500000000000000" pitchFamily="50" charset="0"/>
              </a:rPr>
              <a:t>FMCG and </a:t>
            </a:r>
            <a:r>
              <a:rPr lang="en-US" sz="3200" b="1" spc="-5" err="1">
                <a:latin typeface="Montserrat" panose="00000500000000000000" pitchFamily="50" charset="0"/>
              </a:rPr>
              <a:t>HoReCa</a:t>
            </a:r>
            <a:r>
              <a:rPr lang="en-US" sz="3200" b="1" spc="-5">
                <a:latin typeface="Montserrat" panose="00000500000000000000" pitchFamily="50" charset="0"/>
              </a:rPr>
              <a:t> distribution market </a:t>
            </a:r>
            <a:r>
              <a:rPr lang="en-US" sz="2600" b="1" spc="-5">
                <a:latin typeface="Montserrat" panose="00000500000000000000" pitchFamily="50" charset="0"/>
              </a:rPr>
              <a:t>I </a:t>
            </a:r>
            <a:r>
              <a:rPr lang="en-US" sz="2000" spc="-5">
                <a:latin typeface="Montserrat" panose="00000500000000000000" pitchFamily="50" charset="0"/>
              </a:rPr>
              <a:t>Top players</a:t>
            </a:r>
            <a:endParaRPr lang="en-US" sz="2000">
              <a:latin typeface="Montserrat" panose="00000500000000000000" pitchFamily="50" charset="0"/>
            </a:endParaRPr>
          </a:p>
        </p:txBody>
      </p:sp>
      <p:sp>
        <p:nvSpPr>
          <p:cNvPr id="5" name="object 3">
            <a:extLst>
              <a:ext uri="{FF2B5EF4-FFF2-40B4-BE49-F238E27FC236}">
                <a16:creationId xmlns:a16="http://schemas.microsoft.com/office/drawing/2014/main" id="{66D34D36-B408-CB92-6182-CA7507BDE250}"/>
              </a:ext>
            </a:extLst>
          </p:cNvPr>
          <p:cNvSpPr txBox="1"/>
          <p:nvPr/>
        </p:nvSpPr>
        <p:spPr>
          <a:xfrm>
            <a:off x="1079904" y="3701274"/>
            <a:ext cx="3200719" cy="1733295"/>
          </a:xfrm>
          <a:prstGeom prst="rect">
            <a:avLst/>
          </a:prstGeom>
        </p:spPr>
        <p:txBody>
          <a:bodyPr vert="horz" wrap="square" lIns="0" tIns="165100" rIns="0" bIns="0" rtlCol="0">
            <a:spAutoFit/>
          </a:bodyPr>
          <a:lstStyle/>
          <a:p>
            <a:pPr marL="38100" algn="just">
              <a:lnSpc>
                <a:spcPct val="105000"/>
              </a:lnSpc>
              <a:spcBef>
                <a:spcPts val="100"/>
              </a:spcBef>
            </a:pPr>
            <a:r>
              <a:rPr lang="en-US" sz="1200" b="1">
                <a:latin typeface="Work Sans" panose="00000500000000000000" pitchFamily="50" charset="0"/>
                <a:cs typeface="Arial"/>
              </a:rPr>
              <a:t>AQUILA is well-positioned to capture growth opportunities both organically and through acquisitions within a fragmented </a:t>
            </a:r>
            <a:r>
              <a:rPr lang="ro-RO" sz="1200" b="1">
                <a:latin typeface="Work Sans" panose="00000500000000000000" pitchFamily="50" charset="0"/>
                <a:cs typeface="Arial"/>
              </a:rPr>
              <a:t>distribution </a:t>
            </a:r>
            <a:r>
              <a:rPr lang="en-US" sz="1200" b="1">
                <a:latin typeface="Work Sans" panose="00000500000000000000" pitchFamily="50" charset="0"/>
                <a:cs typeface="Arial"/>
              </a:rPr>
              <a:t>market. </a:t>
            </a:r>
          </a:p>
          <a:p>
            <a:pPr marL="38100" algn="just">
              <a:lnSpc>
                <a:spcPct val="105000"/>
              </a:lnSpc>
              <a:spcBef>
                <a:spcPts val="100"/>
              </a:spcBef>
            </a:pPr>
            <a:endParaRPr lang="en-US" sz="1200" b="1">
              <a:latin typeface="Work Sans" panose="00000500000000000000" pitchFamily="50" charset="0"/>
              <a:cs typeface="Arial"/>
            </a:endParaRPr>
          </a:p>
          <a:p>
            <a:pPr marL="38100" algn="just">
              <a:lnSpc>
                <a:spcPct val="105000"/>
              </a:lnSpc>
              <a:spcBef>
                <a:spcPts val="100"/>
              </a:spcBef>
            </a:pPr>
            <a:r>
              <a:rPr lang="en-US" sz="1200" b="1">
                <a:latin typeface="Work Sans" panose="00000500000000000000" pitchFamily="50" charset="0"/>
                <a:cs typeface="Arial"/>
              </a:rPr>
              <a:t>The top 10 players weigh 52% of the total turnover of the FMCG distributors from Romania.</a:t>
            </a:r>
            <a:endParaRPr sz="1200" b="1">
              <a:latin typeface="Work Sans" panose="00000500000000000000" pitchFamily="50" charset="0"/>
              <a:cs typeface="Arial"/>
            </a:endParaRPr>
          </a:p>
        </p:txBody>
      </p:sp>
      <p:sp>
        <p:nvSpPr>
          <p:cNvPr id="6" name="object 66">
            <a:extLst>
              <a:ext uri="{FF2B5EF4-FFF2-40B4-BE49-F238E27FC236}">
                <a16:creationId xmlns:a16="http://schemas.microsoft.com/office/drawing/2014/main" id="{C5431DA2-956E-458A-0007-4D91529C1F9E}"/>
              </a:ext>
            </a:extLst>
          </p:cNvPr>
          <p:cNvSpPr txBox="1"/>
          <p:nvPr/>
        </p:nvSpPr>
        <p:spPr>
          <a:xfrm>
            <a:off x="248132" y="5807732"/>
            <a:ext cx="3707060" cy="166071"/>
          </a:xfrm>
          <a:prstGeom prst="rect">
            <a:avLst/>
          </a:prstGeom>
        </p:spPr>
        <p:txBody>
          <a:bodyPr vert="horz" wrap="square" lIns="0" tIns="12065" rIns="0" bIns="0" rtlCol="0">
            <a:spAutoFit/>
          </a:bodyPr>
          <a:lstStyle/>
          <a:p>
            <a:pPr marL="38100">
              <a:lnSpc>
                <a:spcPct val="100000"/>
              </a:lnSpc>
              <a:spcBef>
                <a:spcPts val="95"/>
              </a:spcBef>
            </a:pPr>
            <a:r>
              <a:rPr sz="975" i="1" spc="15" baseline="25641">
                <a:latin typeface="Arial"/>
                <a:cs typeface="Arial"/>
              </a:rPr>
              <a:t>1 </a:t>
            </a:r>
            <a:r>
              <a:rPr sz="1000" i="1" spc="-5">
                <a:latin typeface="Work Sans" pitchFamily="2" charset="0"/>
                <a:cs typeface="Arial"/>
              </a:rPr>
              <a:t>Source:</a:t>
            </a:r>
            <a:r>
              <a:rPr lang="en-GB" sz="1000" i="1" spc="-5">
                <a:latin typeface="Work Sans" pitchFamily="2" charset="0"/>
                <a:cs typeface="Arial"/>
              </a:rPr>
              <a:t> </a:t>
            </a:r>
            <a:r>
              <a:rPr lang="en-GB" sz="1000" i="1" spc="-5" err="1">
                <a:latin typeface="Work Sans" pitchFamily="2" charset="0"/>
                <a:cs typeface="Arial"/>
              </a:rPr>
              <a:t>KeysFin</a:t>
            </a:r>
            <a:r>
              <a:rPr lang="en-GB" sz="1000" i="1" spc="-5">
                <a:latin typeface="Work Sans" pitchFamily="2" charset="0"/>
                <a:cs typeface="Arial"/>
              </a:rPr>
              <a:t>; </a:t>
            </a:r>
            <a:endParaRPr sz="1000" i="1" spc="-5">
              <a:latin typeface="Work Sans" pitchFamily="2" charset="0"/>
              <a:cs typeface="Arial"/>
            </a:endParaRPr>
          </a:p>
        </p:txBody>
      </p:sp>
      <p:sp>
        <p:nvSpPr>
          <p:cNvPr id="7" name="Rectangle 6">
            <a:extLst>
              <a:ext uri="{FF2B5EF4-FFF2-40B4-BE49-F238E27FC236}">
                <a16:creationId xmlns:a16="http://schemas.microsoft.com/office/drawing/2014/main" id="{60E20FB9-7542-2B1D-B3FD-860EAD697E10}"/>
              </a:ext>
            </a:extLst>
          </p:cNvPr>
          <p:cNvSpPr/>
          <p:nvPr/>
        </p:nvSpPr>
        <p:spPr>
          <a:xfrm>
            <a:off x="0" y="6135779"/>
            <a:ext cx="12192000" cy="764514"/>
          </a:xfrm>
          <a:prstGeom prst="rect">
            <a:avLst/>
          </a:prstGeom>
          <a:solidFill>
            <a:srgbClr val="D1E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Subtitle 2">
            <a:extLst>
              <a:ext uri="{FF2B5EF4-FFF2-40B4-BE49-F238E27FC236}">
                <a16:creationId xmlns:a16="http://schemas.microsoft.com/office/drawing/2014/main" id="{F30ECF85-DF89-3BC2-BFAD-BF6B67D211E4}"/>
              </a:ext>
            </a:extLst>
          </p:cNvPr>
          <p:cNvSpPr txBox="1">
            <a:spLocks/>
          </p:cNvSpPr>
          <p:nvPr/>
        </p:nvSpPr>
        <p:spPr>
          <a:xfrm>
            <a:off x="432596" y="847162"/>
            <a:ext cx="4216776" cy="3802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1200" b="1">
                <a:latin typeface="Work Sans" panose="00000500000000000000" pitchFamily="50" charset="0"/>
                <a:cs typeface="Arial"/>
              </a:rPr>
              <a:t>Top players by turnover</a:t>
            </a:r>
            <a:r>
              <a:rPr lang="ro-RO" sz="1200" b="1" baseline="30000">
                <a:latin typeface="Work Sans" panose="00000500000000000000" pitchFamily="50" charset="0"/>
                <a:cs typeface="Arial"/>
              </a:rPr>
              <a:t>1</a:t>
            </a:r>
            <a:r>
              <a:rPr lang="en-GB" sz="1200" b="1">
                <a:latin typeface="Work Sans" panose="00000500000000000000" pitchFamily="50" charset="0"/>
                <a:cs typeface="Arial"/>
              </a:rPr>
              <a:t>, </a:t>
            </a:r>
            <a:r>
              <a:rPr lang="en-GB" sz="1200">
                <a:latin typeface="Work Sans" panose="00000500000000000000" pitchFamily="50" charset="0"/>
                <a:cs typeface="Arial"/>
              </a:rPr>
              <a:t>in RON m. (202</a:t>
            </a:r>
            <a:r>
              <a:rPr lang="ro-RO" sz="1200">
                <a:latin typeface="Work Sans" panose="00000500000000000000" pitchFamily="50" charset="0"/>
                <a:cs typeface="Arial"/>
              </a:rPr>
              <a:t>2</a:t>
            </a:r>
            <a:r>
              <a:rPr lang="en-GB" sz="1200">
                <a:latin typeface="Work Sans" panose="00000500000000000000" pitchFamily="50" charset="0"/>
                <a:cs typeface="Arial"/>
              </a:rPr>
              <a:t>)</a:t>
            </a:r>
          </a:p>
          <a:p>
            <a:pPr marL="0" indent="0" algn="ctr">
              <a:lnSpc>
                <a:spcPct val="100000"/>
              </a:lnSpc>
              <a:buNone/>
            </a:pPr>
            <a:endParaRPr lang="en-US" sz="1200">
              <a:latin typeface="Raleway" panose="020B0503030101060003" pitchFamily="34" charset="0"/>
            </a:endParaRPr>
          </a:p>
        </p:txBody>
      </p:sp>
      <p:sp>
        <p:nvSpPr>
          <p:cNvPr id="11" name="Subtitle 2">
            <a:extLst>
              <a:ext uri="{FF2B5EF4-FFF2-40B4-BE49-F238E27FC236}">
                <a16:creationId xmlns:a16="http://schemas.microsoft.com/office/drawing/2014/main" id="{0E9F43A6-59E5-C08C-11A9-C18224FB3EA8}"/>
              </a:ext>
            </a:extLst>
          </p:cNvPr>
          <p:cNvSpPr txBox="1">
            <a:spLocks/>
          </p:cNvSpPr>
          <p:nvPr/>
        </p:nvSpPr>
        <p:spPr>
          <a:xfrm>
            <a:off x="2680264" y="1527188"/>
            <a:ext cx="1356493" cy="4674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1200" b="1">
                <a:latin typeface="Work Sans" panose="00000500000000000000" pitchFamily="50" charset="0"/>
                <a:cs typeface="Arial"/>
              </a:rPr>
              <a:t> The second largest player</a:t>
            </a:r>
            <a:endParaRPr lang="en-US" sz="1200" b="1">
              <a:latin typeface="Work Sans" panose="00000500000000000000" pitchFamily="50" charset="0"/>
              <a:cs typeface="Arial"/>
            </a:endParaRPr>
          </a:p>
        </p:txBody>
      </p:sp>
      <p:graphicFrame>
        <p:nvGraphicFramePr>
          <p:cNvPr id="12" name="Chart 11">
            <a:extLst>
              <a:ext uri="{FF2B5EF4-FFF2-40B4-BE49-F238E27FC236}">
                <a16:creationId xmlns:a16="http://schemas.microsoft.com/office/drawing/2014/main" id="{375374BE-94E4-754A-4C8C-D7C636C9F6F4}"/>
              </a:ext>
            </a:extLst>
          </p:cNvPr>
          <p:cNvGraphicFramePr>
            <a:graphicFrameLocks/>
          </p:cNvGraphicFramePr>
          <p:nvPr>
            <p:extLst>
              <p:ext uri="{D42A27DB-BD31-4B8C-83A1-F6EECF244321}">
                <p14:modId xmlns:p14="http://schemas.microsoft.com/office/powerpoint/2010/main" val="1665943712"/>
              </p:ext>
            </p:extLst>
          </p:nvPr>
        </p:nvGraphicFramePr>
        <p:xfrm>
          <a:off x="928650" y="1402296"/>
          <a:ext cx="7905862" cy="2026704"/>
        </p:xfrm>
        <a:graphic>
          <a:graphicData uri="http://schemas.openxmlformats.org/drawingml/2006/chart">
            <c:chart xmlns:c="http://schemas.openxmlformats.org/drawingml/2006/chart" xmlns:r="http://schemas.openxmlformats.org/officeDocument/2006/relationships" r:id="rId2"/>
          </a:graphicData>
        </a:graphic>
      </p:graphicFrame>
      <p:sp>
        <p:nvSpPr>
          <p:cNvPr id="13" name="Freeform 8">
            <a:extLst>
              <a:ext uri="{FF2B5EF4-FFF2-40B4-BE49-F238E27FC236}">
                <a16:creationId xmlns:a16="http://schemas.microsoft.com/office/drawing/2014/main" id="{712CFB25-E1E6-AFDF-6DB2-AA82F8429DD8}"/>
              </a:ext>
            </a:extLst>
          </p:cNvPr>
          <p:cNvSpPr>
            <a:spLocks/>
          </p:cNvSpPr>
          <p:nvPr/>
        </p:nvSpPr>
        <p:spPr bwMode="auto">
          <a:xfrm rot="11825908">
            <a:off x="2860530" y="1105120"/>
            <a:ext cx="1257318" cy="1125221"/>
          </a:xfrm>
          <a:custGeom>
            <a:avLst/>
            <a:gdLst>
              <a:gd name="T0" fmla="*/ 505 w 573"/>
              <a:gd name="T1" fmla="*/ 107 h 579"/>
              <a:gd name="T2" fmla="*/ 505 w 573"/>
              <a:gd name="T3" fmla="*/ 0 h 579"/>
              <a:gd name="T4" fmla="*/ 438 w 573"/>
              <a:gd name="T5" fmla="*/ 49 h 579"/>
              <a:gd name="T6" fmla="*/ 287 w 573"/>
              <a:gd name="T7" fmla="*/ 6 h 579"/>
              <a:gd name="T8" fmla="*/ 0 w 573"/>
              <a:gd name="T9" fmla="*/ 292 h 579"/>
              <a:gd name="T10" fmla="*/ 287 w 573"/>
              <a:gd name="T11" fmla="*/ 579 h 579"/>
              <a:gd name="T12" fmla="*/ 573 w 573"/>
              <a:gd name="T13" fmla="*/ 292 h 579"/>
              <a:gd name="T14" fmla="*/ 505 w 573"/>
              <a:gd name="T15" fmla="*/ 107 h 5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3" h="579">
                <a:moveTo>
                  <a:pt x="505" y="107"/>
                </a:moveTo>
                <a:cubicBezTo>
                  <a:pt x="505" y="0"/>
                  <a:pt x="505" y="0"/>
                  <a:pt x="505" y="0"/>
                </a:cubicBezTo>
                <a:cubicBezTo>
                  <a:pt x="438" y="49"/>
                  <a:pt x="438" y="49"/>
                  <a:pt x="438" y="49"/>
                </a:cubicBezTo>
                <a:cubicBezTo>
                  <a:pt x="394" y="21"/>
                  <a:pt x="342" y="6"/>
                  <a:pt x="287" y="6"/>
                </a:cubicBezTo>
                <a:cubicBezTo>
                  <a:pt x="128" y="6"/>
                  <a:pt x="0" y="134"/>
                  <a:pt x="0" y="292"/>
                </a:cubicBezTo>
                <a:cubicBezTo>
                  <a:pt x="0" y="451"/>
                  <a:pt x="128" y="579"/>
                  <a:pt x="287" y="579"/>
                </a:cubicBezTo>
                <a:cubicBezTo>
                  <a:pt x="445" y="579"/>
                  <a:pt x="573" y="451"/>
                  <a:pt x="573" y="292"/>
                </a:cubicBezTo>
                <a:cubicBezTo>
                  <a:pt x="573" y="222"/>
                  <a:pt x="548" y="157"/>
                  <a:pt x="505" y="107"/>
                </a:cubicBezTo>
                <a:close/>
              </a:path>
            </a:pathLst>
          </a:custGeom>
          <a:gradFill>
            <a:gsLst>
              <a:gs pos="0">
                <a:srgbClr val="FBA659"/>
              </a:gs>
              <a:gs pos="79000">
                <a:srgbClr val="F8C45C"/>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14" name="Subtitle 2">
            <a:extLst>
              <a:ext uri="{FF2B5EF4-FFF2-40B4-BE49-F238E27FC236}">
                <a16:creationId xmlns:a16="http://schemas.microsoft.com/office/drawing/2014/main" id="{B6383D0B-8A87-8280-4C27-C1A186C114B7}"/>
              </a:ext>
            </a:extLst>
          </p:cNvPr>
          <p:cNvSpPr txBox="1">
            <a:spLocks/>
          </p:cNvSpPr>
          <p:nvPr/>
        </p:nvSpPr>
        <p:spPr>
          <a:xfrm>
            <a:off x="2825173" y="1389378"/>
            <a:ext cx="1356493" cy="4674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1200" b="1">
                <a:latin typeface="Work Sans" panose="00000500000000000000" pitchFamily="50" charset="0"/>
                <a:cs typeface="Arial"/>
              </a:rPr>
              <a:t> The second largest player</a:t>
            </a:r>
            <a:endParaRPr lang="en-US" sz="1200" b="1">
              <a:latin typeface="Work Sans" panose="00000500000000000000" pitchFamily="50" charset="0"/>
              <a:cs typeface="Arial"/>
            </a:endParaRPr>
          </a:p>
        </p:txBody>
      </p:sp>
      <p:sp>
        <p:nvSpPr>
          <p:cNvPr id="15" name="TextBox 14">
            <a:extLst>
              <a:ext uri="{FF2B5EF4-FFF2-40B4-BE49-F238E27FC236}">
                <a16:creationId xmlns:a16="http://schemas.microsoft.com/office/drawing/2014/main" id="{52A725DF-4345-D97E-7685-16DB466711CD}"/>
              </a:ext>
            </a:extLst>
          </p:cNvPr>
          <p:cNvSpPr txBox="1"/>
          <p:nvPr/>
        </p:nvSpPr>
        <p:spPr>
          <a:xfrm>
            <a:off x="8146953" y="1509599"/>
            <a:ext cx="3177539" cy="830997"/>
          </a:xfrm>
          <a:prstGeom prst="rect">
            <a:avLst/>
          </a:prstGeom>
          <a:noFill/>
        </p:spPr>
        <p:txBody>
          <a:bodyPr wrap="square">
            <a:spAutoFit/>
          </a:bodyPr>
          <a:lstStyle/>
          <a:p>
            <a:pPr algn="just"/>
            <a:r>
              <a:rPr lang="pt-BR" sz="1200" b="1">
                <a:latin typeface="Work Sans" panose="00000500000000000000" pitchFamily="50" charset="0"/>
                <a:cs typeface="Arial"/>
              </a:rPr>
              <a:t>The turnover of the players from FMCG and HoReCa from </a:t>
            </a:r>
            <a:r>
              <a:rPr lang="pt-BR" sz="1200" b="1" dirty="0">
                <a:latin typeface="Work Sans" panose="00000500000000000000" pitchFamily="50" charset="0"/>
                <a:cs typeface="Arial"/>
              </a:rPr>
              <a:t>Rom</a:t>
            </a:r>
            <a:r>
              <a:rPr lang="ro-RO" sz="1200" b="1">
                <a:latin typeface="Work Sans" panose="00000500000000000000" pitchFamily="50" charset="0"/>
                <a:cs typeface="Arial"/>
              </a:rPr>
              <a:t>a</a:t>
            </a:r>
            <a:r>
              <a:rPr lang="pt-BR" sz="1200" b="1">
                <a:latin typeface="Work Sans" panose="00000500000000000000" pitchFamily="50" charset="0"/>
                <a:cs typeface="Arial"/>
              </a:rPr>
              <a:t>nia increased by 17% in 2022 vs 2021, to the record level of RON 25</a:t>
            </a:r>
            <a:r>
              <a:rPr lang="ro-RO" sz="1200" b="1">
                <a:latin typeface="Work Sans" panose="00000500000000000000" pitchFamily="50" charset="0"/>
                <a:cs typeface="Arial"/>
              </a:rPr>
              <a:t>.</a:t>
            </a:r>
            <a:r>
              <a:rPr lang="pt-BR" sz="1200" b="1">
                <a:latin typeface="Work Sans" panose="00000500000000000000" pitchFamily="50" charset="0"/>
                <a:cs typeface="Arial"/>
              </a:rPr>
              <a:t>3 billion.</a:t>
            </a:r>
            <a:endParaRPr lang="en-US" sz="1200" b="1">
              <a:latin typeface="Work Sans" panose="00000500000000000000" pitchFamily="50" charset="0"/>
              <a:cs typeface="Arial"/>
            </a:endParaRPr>
          </a:p>
        </p:txBody>
      </p:sp>
      <p:graphicFrame>
        <p:nvGraphicFramePr>
          <p:cNvPr id="16" name="Chart 15">
            <a:extLst>
              <a:ext uri="{FF2B5EF4-FFF2-40B4-BE49-F238E27FC236}">
                <a16:creationId xmlns:a16="http://schemas.microsoft.com/office/drawing/2014/main" id="{3FC357F6-87C7-C696-33F8-917EAE68A89D}"/>
              </a:ext>
            </a:extLst>
          </p:cNvPr>
          <p:cNvGraphicFramePr>
            <a:graphicFrameLocks/>
          </p:cNvGraphicFramePr>
          <p:nvPr>
            <p:extLst>
              <p:ext uri="{D42A27DB-BD31-4B8C-83A1-F6EECF244321}">
                <p14:modId xmlns:p14="http://schemas.microsoft.com/office/powerpoint/2010/main" val="3040544431"/>
              </p:ext>
            </p:extLst>
          </p:nvPr>
        </p:nvGraphicFramePr>
        <p:xfrm>
          <a:off x="4486249" y="3445435"/>
          <a:ext cx="7501121" cy="2403022"/>
        </p:xfrm>
        <a:graphic>
          <a:graphicData uri="http://schemas.openxmlformats.org/drawingml/2006/chart">
            <c:chart xmlns:c="http://schemas.openxmlformats.org/drawingml/2006/chart" xmlns:r="http://schemas.openxmlformats.org/officeDocument/2006/relationships" r:id="rId3"/>
          </a:graphicData>
        </a:graphic>
      </p:graphicFrame>
      <p:sp>
        <p:nvSpPr>
          <p:cNvPr id="17" name="Subtitle 2">
            <a:extLst>
              <a:ext uri="{FF2B5EF4-FFF2-40B4-BE49-F238E27FC236}">
                <a16:creationId xmlns:a16="http://schemas.microsoft.com/office/drawing/2014/main" id="{D874B517-EB2D-639D-6042-FF3D34341913}"/>
              </a:ext>
            </a:extLst>
          </p:cNvPr>
          <p:cNvSpPr txBox="1">
            <a:spLocks/>
          </p:cNvSpPr>
          <p:nvPr/>
        </p:nvSpPr>
        <p:spPr>
          <a:xfrm>
            <a:off x="7475267" y="3380532"/>
            <a:ext cx="3441262" cy="389610"/>
          </a:xfrm>
          <a:prstGeom prst="rect">
            <a:avLst/>
          </a:prstGeom>
        </p:spPr>
        <p:txBody>
          <a:bodyPr vert="horz" lIns="91440" tIns="45720" rIns="91440" bIns="4572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30480" indent="0">
              <a:lnSpc>
                <a:spcPts val="1730"/>
              </a:lnSpc>
              <a:spcBef>
                <a:spcPts val="310"/>
              </a:spcBef>
              <a:buNone/>
            </a:pPr>
            <a:r>
              <a:rPr lang="en-GB" sz="1200" b="1">
                <a:latin typeface="Work Sans" panose="00000500000000000000" pitchFamily="50" charset="0"/>
                <a:cs typeface="Arial"/>
              </a:rPr>
              <a:t>Top players by </a:t>
            </a:r>
            <a:r>
              <a:rPr lang="en-US" sz="1200" b="1">
                <a:latin typeface="Work Sans" panose="00000500000000000000" pitchFamily="50" charset="0"/>
                <a:cs typeface="Arial"/>
              </a:rPr>
              <a:t>p</a:t>
            </a:r>
            <a:r>
              <a:rPr lang="ro-RO" sz="1200" b="1">
                <a:latin typeface="Work Sans" panose="00000500000000000000" pitchFamily="50" charset="0"/>
                <a:cs typeface="Arial"/>
              </a:rPr>
              <a:t>rofit</a:t>
            </a:r>
            <a:r>
              <a:rPr lang="en-GB" sz="1200" b="1" baseline="30000">
                <a:latin typeface="Work Sans" panose="00000500000000000000" pitchFamily="50" charset="0"/>
                <a:cs typeface="Arial"/>
              </a:rPr>
              <a:t>1</a:t>
            </a:r>
            <a:r>
              <a:rPr lang="en-GB" sz="1200" b="1">
                <a:latin typeface="Work Sans" panose="00000500000000000000" pitchFamily="50" charset="0"/>
                <a:cs typeface="Arial"/>
              </a:rPr>
              <a:t>, </a:t>
            </a:r>
            <a:r>
              <a:rPr lang="en-GB" sz="1200">
                <a:latin typeface="Work Sans" panose="00000500000000000000" pitchFamily="50" charset="0"/>
                <a:cs typeface="Arial"/>
              </a:rPr>
              <a:t>in RON m. (202</a:t>
            </a:r>
            <a:r>
              <a:rPr lang="ro-RO" sz="1200">
                <a:latin typeface="Work Sans" panose="00000500000000000000" pitchFamily="50" charset="0"/>
                <a:cs typeface="Arial"/>
              </a:rPr>
              <a:t>2</a:t>
            </a:r>
            <a:r>
              <a:rPr lang="en-GB" sz="1200">
                <a:latin typeface="Work Sans" panose="00000500000000000000" pitchFamily="50" charset="0"/>
                <a:cs typeface="Arial"/>
              </a:rPr>
              <a:t>)</a:t>
            </a:r>
          </a:p>
          <a:p>
            <a:pPr marL="0" indent="0" algn="ctr">
              <a:lnSpc>
                <a:spcPct val="100000"/>
              </a:lnSpc>
              <a:buNone/>
            </a:pPr>
            <a:endParaRPr lang="en-US" sz="1200">
              <a:latin typeface="Raleway" panose="020B0503030101060003" pitchFamily="34" charset="0"/>
            </a:endParaRPr>
          </a:p>
        </p:txBody>
      </p:sp>
      <p:sp>
        <p:nvSpPr>
          <p:cNvPr id="2" name="Slide Number Placeholder 7">
            <a:extLst>
              <a:ext uri="{FF2B5EF4-FFF2-40B4-BE49-F238E27FC236}">
                <a16:creationId xmlns:a16="http://schemas.microsoft.com/office/drawing/2014/main" id="{58EF4CB8-CAD4-C188-FC3D-3C9E1A4780A3}"/>
              </a:ext>
            </a:extLst>
          </p:cNvPr>
          <p:cNvSpPr txBox="1">
            <a:spLocks/>
          </p:cNvSpPr>
          <p:nvPr/>
        </p:nvSpPr>
        <p:spPr>
          <a:xfrm>
            <a:off x="205675" y="6483997"/>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fld id="{81D60167-4931-47E6-BA6A-407CBD079E47}" type="slidenum">
              <a:rPr lang="en-GB" sz="1200" spc="-5">
                <a:latin typeface="Work Sans" pitchFamily="2" charset="0"/>
                <a:cs typeface="Arial"/>
              </a:rPr>
              <a:pPr marL="38100"/>
              <a:t>20</a:t>
            </a:fld>
            <a:endParaRPr lang="en-GB" sz="1200" spc="-5">
              <a:latin typeface="Work Sans" pitchFamily="2" charset="0"/>
              <a:cs typeface="Arial"/>
            </a:endParaRPr>
          </a:p>
        </p:txBody>
      </p:sp>
      <p:sp>
        <p:nvSpPr>
          <p:cNvPr id="3" name="object 2">
            <a:extLst>
              <a:ext uri="{FF2B5EF4-FFF2-40B4-BE49-F238E27FC236}">
                <a16:creationId xmlns:a16="http://schemas.microsoft.com/office/drawing/2014/main" id="{CB4EA4C8-28AD-3EA3-E78C-28D0D799BA86}"/>
              </a:ext>
            </a:extLst>
          </p:cNvPr>
          <p:cNvSpPr txBox="1"/>
          <p:nvPr/>
        </p:nvSpPr>
        <p:spPr>
          <a:xfrm>
            <a:off x="567388" y="6520529"/>
            <a:ext cx="5057816" cy="197490"/>
          </a:xfrm>
          <a:prstGeom prst="rect">
            <a:avLst/>
          </a:prstGeom>
        </p:spPr>
        <p:txBody>
          <a:bodyPr vert="horz" wrap="square" lIns="0" tIns="12700" rIns="0" bIns="0" rtlCol="0">
            <a:spAutoFit/>
          </a:bodyPr>
          <a:lstStyle/>
          <a:p>
            <a:pPr marL="12700">
              <a:lnSpc>
                <a:spcPct val="100000"/>
              </a:lnSpc>
              <a:spcBef>
                <a:spcPts val="100"/>
              </a:spcBef>
            </a:pPr>
            <a:r>
              <a:rPr sz="1800" baseline="2314" dirty="0">
                <a:solidFill>
                  <a:srgbClr val="FFE700"/>
                </a:solidFill>
                <a:latin typeface="Arial"/>
                <a:cs typeface="Arial"/>
              </a:rPr>
              <a:t> </a:t>
            </a:r>
            <a:r>
              <a:rPr lang="en-GB" sz="1200" spc="-5" dirty="0">
                <a:latin typeface="Work Sans" pitchFamily="2" charset="0"/>
                <a:cs typeface="Arial"/>
              </a:rPr>
              <a:t>Presentation of</a:t>
            </a:r>
            <a:r>
              <a:rPr lang="ro-RO" sz="1200" spc="-5" dirty="0">
                <a:latin typeface="Work Sans" pitchFamily="2" charset="0"/>
                <a:cs typeface="Arial"/>
              </a:rPr>
              <a:t> the P</a:t>
            </a:r>
            <a:r>
              <a:rPr lang="en-GB" sz="1200" spc="-5" dirty="0" err="1">
                <a:latin typeface="Work Sans" pitchFamily="2" charset="0"/>
                <a:cs typeface="Arial"/>
              </a:rPr>
              <a:t>reliminary</a:t>
            </a:r>
            <a:r>
              <a:rPr lang="en-GB" sz="1200" spc="-5" dirty="0">
                <a:latin typeface="Work Sans" pitchFamily="2" charset="0"/>
                <a:cs typeface="Arial"/>
              </a:rPr>
              <a:t> </a:t>
            </a:r>
            <a:r>
              <a:rPr lang="ro-RO" sz="1200" spc="-5" dirty="0">
                <a:latin typeface="Work Sans" pitchFamily="2" charset="0"/>
                <a:cs typeface="Arial"/>
              </a:rPr>
              <a:t>F</a:t>
            </a:r>
            <a:r>
              <a:rPr lang="en-GB" sz="1200" spc="-5" dirty="0" err="1">
                <a:latin typeface="Work Sans" pitchFamily="2" charset="0"/>
                <a:cs typeface="Arial"/>
              </a:rPr>
              <a:t>inancial</a:t>
            </a:r>
            <a:r>
              <a:rPr lang="en-GB" sz="1200" spc="-5" dirty="0">
                <a:latin typeface="Work Sans" pitchFamily="2" charset="0"/>
                <a:cs typeface="Arial"/>
              </a:rPr>
              <a:t> </a:t>
            </a:r>
            <a:r>
              <a:rPr lang="ro-RO" sz="1200" spc="-5" dirty="0">
                <a:latin typeface="Work Sans" pitchFamily="2" charset="0"/>
                <a:cs typeface="Arial"/>
              </a:rPr>
              <a:t>R</a:t>
            </a:r>
            <a:r>
              <a:rPr lang="en-GB" sz="1200" spc="-5" dirty="0" err="1">
                <a:latin typeface="Work Sans" pitchFamily="2" charset="0"/>
                <a:cs typeface="Arial"/>
              </a:rPr>
              <a:t>esults</a:t>
            </a:r>
            <a:r>
              <a:rPr lang="en-GB" sz="1200" spc="-5" dirty="0">
                <a:latin typeface="Work Sans" pitchFamily="2" charset="0"/>
                <a:cs typeface="Arial"/>
              </a:rPr>
              <a:t> </a:t>
            </a:r>
            <a:r>
              <a:rPr lang="ro-RO" sz="1200" spc="-5" dirty="0">
                <a:latin typeface="Work Sans" pitchFamily="2" charset="0"/>
                <a:cs typeface="Arial"/>
              </a:rPr>
              <a:t>for </a:t>
            </a:r>
            <a:r>
              <a:rPr lang="en-GB" sz="1200" spc="-5" dirty="0">
                <a:latin typeface="Work Sans" pitchFamily="2" charset="0"/>
                <a:cs typeface="Arial"/>
              </a:rPr>
              <a:t>2023</a:t>
            </a:r>
            <a:endParaRPr sz="1200" dirty="0">
              <a:latin typeface="Work Sans" pitchFamily="2" charset="0"/>
              <a:cs typeface="Arial"/>
            </a:endParaRPr>
          </a:p>
        </p:txBody>
      </p:sp>
      <p:pic>
        <p:nvPicPr>
          <p:cNvPr id="8" name="Picture 7" descr="A close-up of a logo&#10;&#10;Description automatically generated">
            <a:extLst>
              <a:ext uri="{FF2B5EF4-FFF2-40B4-BE49-F238E27FC236}">
                <a16:creationId xmlns:a16="http://schemas.microsoft.com/office/drawing/2014/main" id="{3FBBCAD1-F8FD-2923-8F50-92DC47AF3C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527" y="6241928"/>
            <a:ext cx="886631" cy="601136"/>
          </a:xfrm>
          <a:prstGeom prst="rect">
            <a:avLst/>
          </a:prstGeom>
        </p:spPr>
      </p:pic>
    </p:spTree>
    <p:extLst>
      <p:ext uri="{BB962C8B-B14F-4D97-AF65-F5344CB8AC3E}">
        <p14:creationId xmlns:p14="http://schemas.microsoft.com/office/powerpoint/2010/main" val="1979594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C5822E9-1459-B8E3-2874-3F3F6AEFE74B}"/>
              </a:ext>
            </a:extLst>
          </p:cNvPr>
          <p:cNvSpPr/>
          <p:nvPr/>
        </p:nvSpPr>
        <p:spPr>
          <a:xfrm>
            <a:off x="1399257" y="1317533"/>
            <a:ext cx="4115289" cy="488893"/>
          </a:xfrm>
          <a:prstGeom prst="roundRect">
            <a:avLst>
              <a:gd name="adj" fmla="val 50000"/>
            </a:avLst>
          </a:prstGeom>
          <a:gradFill>
            <a:gsLst>
              <a:gs pos="0">
                <a:srgbClr val="FBA659"/>
              </a:gs>
              <a:gs pos="79000">
                <a:srgbClr val="F8C4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16">
            <a:extLst>
              <a:ext uri="{FF2B5EF4-FFF2-40B4-BE49-F238E27FC236}">
                <a16:creationId xmlns:a16="http://schemas.microsoft.com/office/drawing/2014/main" id="{154ED8D9-CE26-736C-05B2-F1B0BA862A20}"/>
              </a:ext>
            </a:extLst>
          </p:cNvPr>
          <p:cNvSpPr txBox="1">
            <a:spLocks/>
          </p:cNvSpPr>
          <p:nvPr/>
        </p:nvSpPr>
        <p:spPr>
          <a:xfrm>
            <a:off x="545466" y="261209"/>
            <a:ext cx="11545920" cy="861646"/>
          </a:xfrm>
          <a:prstGeom prst="rect">
            <a:avLst/>
          </a:prstGeom>
        </p:spPr>
        <p:txBody>
          <a:bodyPr vert="horz" wrap="square" lIns="0" tIns="6032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225" marR="5080">
              <a:lnSpc>
                <a:spcPts val="3030"/>
              </a:lnSpc>
              <a:spcBef>
                <a:spcPts val="475"/>
              </a:spcBef>
            </a:pPr>
            <a:r>
              <a:rPr lang="en-GB" sz="3200" b="1" spc="-5">
                <a:latin typeface="Montserrat" panose="00000500000000000000" pitchFamily="50" charset="0"/>
              </a:rPr>
              <a:t>Exposure to a large addressable market | </a:t>
            </a:r>
          </a:p>
          <a:p>
            <a:pPr marL="22225" marR="5080">
              <a:lnSpc>
                <a:spcPts val="3030"/>
              </a:lnSpc>
              <a:spcBef>
                <a:spcPts val="475"/>
              </a:spcBef>
            </a:pPr>
            <a:r>
              <a:rPr lang="en-GB" sz="2000" spc="-5">
                <a:latin typeface="Montserrat" panose="00000500000000000000" pitchFamily="50" charset="0"/>
              </a:rPr>
              <a:t>FMCG &amp; </a:t>
            </a:r>
            <a:r>
              <a:rPr lang="en-GB" sz="2000" spc="-5" err="1">
                <a:latin typeface="Montserrat" panose="00000500000000000000" pitchFamily="50" charset="0"/>
              </a:rPr>
              <a:t>HoReCa</a:t>
            </a:r>
            <a:r>
              <a:rPr lang="en-GB" sz="2000" spc="-5">
                <a:latin typeface="Montserrat" panose="00000500000000000000" pitchFamily="50" charset="0"/>
              </a:rPr>
              <a:t> markets expected to expand at 5Y GAGR of 5% (cumulated)</a:t>
            </a:r>
            <a:endParaRPr lang="en-US" sz="2000" spc="-5">
              <a:latin typeface="Montserrat" panose="00000500000000000000" pitchFamily="50" charset="0"/>
            </a:endParaRPr>
          </a:p>
        </p:txBody>
      </p:sp>
      <p:sp>
        <p:nvSpPr>
          <p:cNvPr id="6" name="object 65">
            <a:extLst>
              <a:ext uri="{FF2B5EF4-FFF2-40B4-BE49-F238E27FC236}">
                <a16:creationId xmlns:a16="http://schemas.microsoft.com/office/drawing/2014/main" id="{BCDCB63E-2871-F82F-F274-445C6151E68A}"/>
              </a:ext>
            </a:extLst>
          </p:cNvPr>
          <p:cNvSpPr txBox="1"/>
          <p:nvPr/>
        </p:nvSpPr>
        <p:spPr>
          <a:xfrm>
            <a:off x="1424488" y="1323933"/>
            <a:ext cx="4064825" cy="409086"/>
          </a:xfrm>
          <a:prstGeom prst="rect">
            <a:avLst/>
          </a:prstGeom>
        </p:spPr>
        <p:txBody>
          <a:bodyPr vert="horz" wrap="square" lIns="0" tIns="39370" rIns="0" bIns="0" rtlCol="0">
            <a:spAutoFit/>
          </a:bodyPr>
          <a:lstStyle/>
          <a:p>
            <a:pPr marR="30480" algn="ctr" defTabSz="914400">
              <a:spcBef>
                <a:spcPts val="1000"/>
              </a:spcBef>
            </a:pPr>
            <a:r>
              <a:rPr lang="en-GB" sz="1200" b="1">
                <a:latin typeface="Montserrat" panose="00000500000000000000" pitchFamily="50" charset="0"/>
              </a:rPr>
              <a:t>Modern and Traditional Trade to advance at 5Y CAGR of +5.5% and -0.2% respectively, by </a:t>
            </a:r>
            <a:r>
              <a:rPr lang="en-US" sz="1200" b="1">
                <a:latin typeface="Montserrat" panose="00000500000000000000" pitchFamily="50" charset="0"/>
              </a:rPr>
              <a:t>2026</a:t>
            </a:r>
            <a:r>
              <a:rPr lang="en-US" sz="1200" b="1" baseline="30000">
                <a:latin typeface="Montserrat" panose="00000500000000000000" pitchFamily="50" charset="0"/>
              </a:rPr>
              <a:t>1</a:t>
            </a:r>
            <a:r>
              <a:rPr lang="en-US" sz="1200" b="1">
                <a:latin typeface="Montserrat" panose="00000500000000000000" pitchFamily="50" charset="0"/>
              </a:rPr>
              <a:t> </a:t>
            </a:r>
            <a:endParaRPr lang="en-GB" sz="1200" b="1">
              <a:latin typeface="Montserrat" panose="00000500000000000000" pitchFamily="50" charset="0"/>
            </a:endParaRPr>
          </a:p>
        </p:txBody>
      </p:sp>
      <p:sp>
        <p:nvSpPr>
          <p:cNvPr id="7" name="Rectangle: Rounded Corners 6">
            <a:extLst>
              <a:ext uri="{FF2B5EF4-FFF2-40B4-BE49-F238E27FC236}">
                <a16:creationId xmlns:a16="http://schemas.microsoft.com/office/drawing/2014/main" id="{081D630E-FE4E-B97C-0282-75BB4EC5ECCE}"/>
              </a:ext>
            </a:extLst>
          </p:cNvPr>
          <p:cNvSpPr/>
          <p:nvPr/>
        </p:nvSpPr>
        <p:spPr>
          <a:xfrm>
            <a:off x="6504079" y="3504920"/>
            <a:ext cx="4115289" cy="488893"/>
          </a:xfrm>
          <a:prstGeom prst="roundRect">
            <a:avLst>
              <a:gd name="adj" fmla="val 50000"/>
            </a:avLst>
          </a:prstGeom>
          <a:gradFill>
            <a:gsLst>
              <a:gs pos="0">
                <a:srgbClr val="FBA659"/>
              </a:gs>
              <a:gs pos="79000">
                <a:srgbClr val="F8C4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65">
            <a:extLst>
              <a:ext uri="{FF2B5EF4-FFF2-40B4-BE49-F238E27FC236}">
                <a16:creationId xmlns:a16="http://schemas.microsoft.com/office/drawing/2014/main" id="{88FA0DF2-097E-586D-E850-B4B21AA81D69}"/>
              </a:ext>
            </a:extLst>
          </p:cNvPr>
          <p:cNvSpPr txBox="1"/>
          <p:nvPr/>
        </p:nvSpPr>
        <p:spPr>
          <a:xfrm>
            <a:off x="6583477" y="3576931"/>
            <a:ext cx="3956491" cy="224420"/>
          </a:xfrm>
          <a:prstGeom prst="rect">
            <a:avLst/>
          </a:prstGeom>
        </p:spPr>
        <p:txBody>
          <a:bodyPr vert="horz" wrap="square" lIns="0" tIns="39370" rIns="0" bIns="0" rtlCol="0">
            <a:spAutoFit/>
          </a:bodyPr>
          <a:lstStyle/>
          <a:p>
            <a:pPr marR="30480" algn="ctr" defTabSz="914400">
              <a:spcBef>
                <a:spcPts val="1000"/>
              </a:spcBef>
            </a:pPr>
            <a:r>
              <a:rPr lang="en-US" sz="1200" b="1" err="1">
                <a:latin typeface="Montserrat" panose="00000500000000000000" pitchFamily="50" charset="0"/>
              </a:rPr>
              <a:t>HoReCA</a:t>
            </a:r>
            <a:r>
              <a:rPr lang="en-US" sz="1200" b="1">
                <a:latin typeface="Montserrat" panose="00000500000000000000" pitchFamily="50" charset="0"/>
              </a:rPr>
              <a:t> to advance at 5Y CAGR of +13% by 2026</a:t>
            </a:r>
            <a:r>
              <a:rPr lang="en-US" sz="1200" b="1" baseline="30000">
                <a:latin typeface="Montserrat" panose="00000500000000000000" pitchFamily="50" charset="0"/>
              </a:rPr>
              <a:t>1</a:t>
            </a:r>
            <a:endParaRPr lang="en-US" sz="1200" b="1">
              <a:latin typeface="Montserrat" panose="00000500000000000000" pitchFamily="50" charset="0"/>
            </a:endParaRPr>
          </a:p>
        </p:txBody>
      </p:sp>
      <p:sp>
        <p:nvSpPr>
          <p:cNvPr id="9" name="object 66">
            <a:extLst>
              <a:ext uri="{FF2B5EF4-FFF2-40B4-BE49-F238E27FC236}">
                <a16:creationId xmlns:a16="http://schemas.microsoft.com/office/drawing/2014/main" id="{F89F20B2-CA3D-BB54-7468-F704495D9B5A}"/>
              </a:ext>
            </a:extLst>
          </p:cNvPr>
          <p:cNvSpPr txBox="1"/>
          <p:nvPr/>
        </p:nvSpPr>
        <p:spPr>
          <a:xfrm>
            <a:off x="406758" y="5879651"/>
            <a:ext cx="8733155" cy="332783"/>
          </a:xfrm>
          <a:prstGeom prst="rect">
            <a:avLst/>
          </a:prstGeom>
        </p:spPr>
        <p:txBody>
          <a:bodyPr vert="horz" wrap="square" lIns="0" tIns="12065" rIns="0" bIns="0" rtlCol="0">
            <a:spAutoFit/>
          </a:bodyPr>
          <a:lstStyle/>
          <a:p>
            <a:pPr marL="38100">
              <a:spcBef>
                <a:spcPts val="95"/>
              </a:spcBef>
            </a:pPr>
            <a:r>
              <a:rPr lang="en-GB" sz="975" i="1" spc="15" baseline="25641">
                <a:latin typeface="Work Sans" pitchFamily="2" charset="0"/>
                <a:cs typeface="Arial"/>
              </a:rPr>
              <a:t>1 </a:t>
            </a:r>
            <a:r>
              <a:rPr lang="en-GB" sz="975" i="1" spc="15" baseline="25641">
                <a:latin typeface="Arial"/>
                <a:cs typeface="Arial"/>
              </a:rPr>
              <a:t> </a:t>
            </a:r>
            <a:r>
              <a:rPr lang="en-GB" sz="1000" i="1" spc="-5">
                <a:latin typeface="Work Sans" pitchFamily="2" charset="0"/>
                <a:cs typeface="Arial"/>
              </a:rPr>
              <a:t>Source: Euromonitor </a:t>
            </a:r>
            <a:r>
              <a:rPr lang="en-GB" sz="1000" i="1" spc="-5" err="1">
                <a:latin typeface="Work Sans" pitchFamily="2" charset="0"/>
                <a:cs typeface="Arial"/>
              </a:rPr>
              <a:t>Internațional</a:t>
            </a:r>
            <a:endParaRPr lang="en-GB" sz="1000" i="1" spc="-5">
              <a:latin typeface="Work Sans" pitchFamily="2" charset="0"/>
              <a:cs typeface="Arial"/>
            </a:endParaRPr>
          </a:p>
          <a:p>
            <a:pPr marL="38100">
              <a:lnSpc>
                <a:spcPct val="100000"/>
              </a:lnSpc>
              <a:spcBef>
                <a:spcPts val="95"/>
              </a:spcBef>
            </a:pPr>
            <a:endParaRPr lang="en-GB" sz="1000">
              <a:latin typeface="Work Sans" pitchFamily="2" charset="0"/>
              <a:cs typeface="Arial"/>
            </a:endParaRPr>
          </a:p>
        </p:txBody>
      </p:sp>
      <p:graphicFrame>
        <p:nvGraphicFramePr>
          <p:cNvPr id="10" name="Chart 9">
            <a:extLst>
              <a:ext uri="{FF2B5EF4-FFF2-40B4-BE49-F238E27FC236}">
                <a16:creationId xmlns:a16="http://schemas.microsoft.com/office/drawing/2014/main" id="{0794769D-E7FD-83B3-7312-1DA26FCEC83F}"/>
              </a:ext>
            </a:extLst>
          </p:cNvPr>
          <p:cNvGraphicFramePr>
            <a:graphicFrameLocks/>
          </p:cNvGraphicFramePr>
          <p:nvPr>
            <p:extLst>
              <p:ext uri="{D42A27DB-BD31-4B8C-83A1-F6EECF244321}">
                <p14:modId xmlns:p14="http://schemas.microsoft.com/office/powerpoint/2010/main" val="1367246374"/>
              </p:ext>
            </p:extLst>
          </p:nvPr>
        </p:nvGraphicFramePr>
        <p:xfrm>
          <a:off x="4773335" y="3749366"/>
          <a:ext cx="7209131" cy="2428568"/>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a:extLst>
              <a:ext uri="{FF2B5EF4-FFF2-40B4-BE49-F238E27FC236}">
                <a16:creationId xmlns:a16="http://schemas.microsoft.com/office/drawing/2014/main" id="{CEE220FA-B6A1-D5DB-AF5D-6C96E60F026F}"/>
              </a:ext>
            </a:extLst>
          </p:cNvPr>
          <p:cNvSpPr/>
          <p:nvPr/>
        </p:nvSpPr>
        <p:spPr>
          <a:xfrm>
            <a:off x="0" y="6194773"/>
            <a:ext cx="12192000" cy="764514"/>
          </a:xfrm>
          <a:prstGeom prst="rect">
            <a:avLst/>
          </a:prstGeom>
          <a:solidFill>
            <a:srgbClr val="D1E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aphicFrame>
        <p:nvGraphicFramePr>
          <p:cNvPr id="13" name="Chart 12">
            <a:extLst>
              <a:ext uri="{FF2B5EF4-FFF2-40B4-BE49-F238E27FC236}">
                <a16:creationId xmlns:a16="http://schemas.microsoft.com/office/drawing/2014/main" id="{7BCE2E03-9095-F460-D28C-DE6A7B4E81D4}"/>
              </a:ext>
            </a:extLst>
          </p:cNvPr>
          <p:cNvGraphicFramePr>
            <a:graphicFrameLocks/>
          </p:cNvGraphicFramePr>
          <p:nvPr>
            <p:extLst>
              <p:ext uri="{D42A27DB-BD31-4B8C-83A1-F6EECF244321}">
                <p14:modId xmlns:p14="http://schemas.microsoft.com/office/powerpoint/2010/main" val="57706917"/>
              </p:ext>
            </p:extLst>
          </p:nvPr>
        </p:nvGraphicFramePr>
        <p:xfrm>
          <a:off x="61191" y="1895414"/>
          <a:ext cx="6791417" cy="2023874"/>
        </p:xfrm>
        <a:graphic>
          <a:graphicData uri="http://schemas.openxmlformats.org/drawingml/2006/chart">
            <c:chart xmlns:c="http://schemas.openxmlformats.org/drawingml/2006/chart" xmlns:r="http://schemas.openxmlformats.org/officeDocument/2006/relationships" r:id="rId3"/>
          </a:graphicData>
        </a:graphic>
      </p:graphicFrame>
      <p:sp>
        <p:nvSpPr>
          <p:cNvPr id="16" name="Slide Number Placeholder 7">
            <a:extLst>
              <a:ext uri="{FF2B5EF4-FFF2-40B4-BE49-F238E27FC236}">
                <a16:creationId xmlns:a16="http://schemas.microsoft.com/office/drawing/2014/main" id="{9C7D20DA-E966-90FB-7A69-4BDBCDB61EB5}"/>
              </a:ext>
            </a:extLst>
          </p:cNvPr>
          <p:cNvSpPr txBox="1">
            <a:spLocks/>
          </p:cNvSpPr>
          <p:nvPr/>
        </p:nvSpPr>
        <p:spPr>
          <a:xfrm>
            <a:off x="205675" y="6483997"/>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fld id="{81D60167-4931-47E6-BA6A-407CBD079E47}" type="slidenum">
              <a:rPr lang="en-GB" sz="1200" spc="-5">
                <a:latin typeface="Work Sans" pitchFamily="2" charset="0"/>
                <a:cs typeface="Arial"/>
              </a:rPr>
              <a:pPr marL="38100"/>
              <a:t>21</a:t>
            </a:fld>
            <a:endParaRPr lang="en-GB" sz="1200" spc="-5">
              <a:latin typeface="Work Sans" pitchFamily="2" charset="0"/>
              <a:cs typeface="Arial"/>
            </a:endParaRPr>
          </a:p>
        </p:txBody>
      </p:sp>
      <p:sp>
        <p:nvSpPr>
          <p:cNvPr id="17" name="object 2">
            <a:extLst>
              <a:ext uri="{FF2B5EF4-FFF2-40B4-BE49-F238E27FC236}">
                <a16:creationId xmlns:a16="http://schemas.microsoft.com/office/drawing/2014/main" id="{5014A2FD-FE2B-209E-8B8F-FACC767286C0}"/>
              </a:ext>
            </a:extLst>
          </p:cNvPr>
          <p:cNvSpPr txBox="1"/>
          <p:nvPr/>
        </p:nvSpPr>
        <p:spPr>
          <a:xfrm>
            <a:off x="567388" y="6520529"/>
            <a:ext cx="5057816" cy="197490"/>
          </a:xfrm>
          <a:prstGeom prst="rect">
            <a:avLst/>
          </a:prstGeom>
        </p:spPr>
        <p:txBody>
          <a:bodyPr vert="horz" wrap="square" lIns="0" tIns="12700" rIns="0" bIns="0" rtlCol="0">
            <a:spAutoFit/>
          </a:bodyPr>
          <a:lstStyle/>
          <a:p>
            <a:pPr marL="12700">
              <a:lnSpc>
                <a:spcPct val="100000"/>
              </a:lnSpc>
              <a:spcBef>
                <a:spcPts val="100"/>
              </a:spcBef>
            </a:pPr>
            <a:r>
              <a:rPr sz="1800" baseline="2314" dirty="0">
                <a:solidFill>
                  <a:srgbClr val="FFE700"/>
                </a:solidFill>
                <a:latin typeface="Arial"/>
                <a:cs typeface="Arial"/>
              </a:rPr>
              <a:t> </a:t>
            </a:r>
            <a:r>
              <a:rPr lang="en-GB" sz="1200" spc="-5" dirty="0">
                <a:latin typeface="Work Sans" pitchFamily="2" charset="0"/>
                <a:cs typeface="Arial"/>
              </a:rPr>
              <a:t>Presentation of</a:t>
            </a:r>
            <a:r>
              <a:rPr lang="ro-RO" sz="1200" spc="-5" dirty="0">
                <a:latin typeface="Work Sans" pitchFamily="2" charset="0"/>
                <a:cs typeface="Arial"/>
              </a:rPr>
              <a:t> the P</a:t>
            </a:r>
            <a:r>
              <a:rPr lang="en-GB" sz="1200" spc="-5" dirty="0" err="1">
                <a:latin typeface="Work Sans" pitchFamily="2" charset="0"/>
                <a:cs typeface="Arial"/>
              </a:rPr>
              <a:t>reliminary</a:t>
            </a:r>
            <a:r>
              <a:rPr lang="en-GB" sz="1200" spc="-5" dirty="0">
                <a:latin typeface="Work Sans" pitchFamily="2" charset="0"/>
                <a:cs typeface="Arial"/>
              </a:rPr>
              <a:t> </a:t>
            </a:r>
            <a:r>
              <a:rPr lang="ro-RO" sz="1200" spc="-5" dirty="0">
                <a:latin typeface="Work Sans" pitchFamily="2" charset="0"/>
                <a:cs typeface="Arial"/>
              </a:rPr>
              <a:t>F</a:t>
            </a:r>
            <a:r>
              <a:rPr lang="en-GB" sz="1200" spc="-5" dirty="0" err="1">
                <a:latin typeface="Work Sans" pitchFamily="2" charset="0"/>
                <a:cs typeface="Arial"/>
              </a:rPr>
              <a:t>inancial</a:t>
            </a:r>
            <a:r>
              <a:rPr lang="en-GB" sz="1200" spc="-5" dirty="0">
                <a:latin typeface="Work Sans" pitchFamily="2" charset="0"/>
                <a:cs typeface="Arial"/>
              </a:rPr>
              <a:t> </a:t>
            </a:r>
            <a:r>
              <a:rPr lang="ro-RO" sz="1200" spc="-5" dirty="0">
                <a:latin typeface="Work Sans" pitchFamily="2" charset="0"/>
                <a:cs typeface="Arial"/>
              </a:rPr>
              <a:t>R</a:t>
            </a:r>
            <a:r>
              <a:rPr lang="en-GB" sz="1200" spc="-5" dirty="0" err="1">
                <a:latin typeface="Work Sans" pitchFamily="2" charset="0"/>
                <a:cs typeface="Arial"/>
              </a:rPr>
              <a:t>esults</a:t>
            </a:r>
            <a:r>
              <a:rPr lang="en-GB" sz="1200" spc="-5" dirty="0">
                <a:latin typeface="Work Sans" pitchFamily="2" charset="0"/>
                <a:cs typeface="Arial"/>
              </a:rPr>
              <a:t> </a:t>
            </a:r>
            <a:r>
              <a:rPr lang="ro-RO" sz="1200" spc="-5" dirty="0">
                <a:latin typeface="Work Sans" pitchFamily="2" charset="0"/>
                <a:cs typeface="Arial"/>
              </a:rPr>
              <a:t>for </a:t>
            </a:r>
            <a:r>
              <a:rPr lang="en-GB" sz="1200" spc="-5" dirty="0">
                <a:latin typeface="Work Sans" pitchFamily="2" charset="0"/>
                <a:cs typeface="Arial"/>
              </a:rPr>
              <a:t>2023</a:t>
            </a:r>
            <a:endParaRPr sz="1200" dirty="0">
              <a:latin typeface="Work Sans" pitchFamily="2" charset="0"/>
              <a:cs typeface="Arial"/>
            </a:endParaRPr>
          </a:p>
        </p:txBody>
      </p:sp>
      <p:pic>
        <p:nvPicPr>
          <p:cNvPr id="18" name="Picture 17" descr="A close-up of a logo&#10;&#10;Description automatically generated">
            <a:extLst>
              <a:ext uri="{FF2B5EF4-FFF2-40B4-BE49-F238E27FC236}">
                <a16:creationId xmlns:a16="http://schemas.microsoft.com/office/drawing/2014/main" id="{9A7F1DB8-E6AC-EF52-C45B-C2D1D77ADD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527" y="6241928"/>
            <a:ext cx="886631" cy="601136"/>
          </a:xfrm>
          <a:prstGeom prst="rect">
            <a:avLst/>
          </a:prstGeom>
        </p:spPr>
      </p:pic>
    </p:spTree>
    <p:extLst>
      <p:ext uri="{BB962C8B-B14F-4D97-AF65-F5344CB8AC3E}">
        <p14:creationId xmlns:p14="http://schemas.microsoft.com/office/powerpoint/2010/main" val="3188544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1EDE571-0264-C050-C1F8-A033EB167580}"/>
              </a:ext>
            </a:extLst>
          </p:cNvPr>
          <p:cNvSpPr/>
          <p:nvPr/>
        </p:nvSpPr>
        <p:spPr>
          <a:xfrm>
            <a:off x="776405" y="1809903"/>
            <a:ext cx="4115289" cy="488893"/>
          </a:xfrm>
          <a:prstGeom prst="roundRect">
            <a:avLst>
              <a:gd name="adj" fmla="val 50000"/>
            </a:avLst>
          </a:prstGeom>
          <a:gradFill>
            <a:gsLst>
              <a:gs pos="0">
                <a:srgbClr val="FBA659"/>
              </a:gs>
              <a:gs pos="79000">
                <a:srgbClr val="F8C4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16">
            <a:extLst>
              <a:ext uri="{FF2B5EF4-FFF2-40B4-BE49-F238E27FC236}">
                <a16:creationId xmlns:a16="http://schemas.microsoft.com/office/drawing/2014/main" id="{9D6A18EE-5126-2177-E3BD-5D5BDC293015}"/>
              </a:ext>
            </a:extLst>
          </p:cNvPr>
          <p:cNvSpPr txBox="1">
            <a:spLocks/>
          </p:cNvSpPr>
          <p:nvPr/>
        </p:nvSpPr>
        <p:spPr>
          <a:xfrm>
            <a:off x="459188" y="255679"/>
            <a:ext cx="11270994" cy="797526"/>
          </a:xfrm>
          <a:prstGeom prst="rect">
            <a:avLst/>
          </a:prstGeom>
        </p:spPr>
        <p:txBody>
          <a:bodyPr vert="horz" wrap="square" lIns="0" tIns="6032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225" marR="5080">
              <a:lnSpc>
                <a:spcPts val="3030"/>
              </a:lnSpc>
              <a:spcBef>
                <a:spcPts val="475"/>
              </a:spcBef>
            </a:pPr>
            <a:r>
              <a:rPr lang="en-GB" sz="3200" b="1" spc="-5">
                <a:latin typeface="Montserrat" panose="00000500000000000000" pitchFamily="50" charset="0"/>
              </a:rPr>
              <a:t>Convenience stores, Discounters and Supermarkets </a:t>
            </a:r>
            <a:r>
              <a:rPr lang="ro-RO" sz="2000" spc="-5">
                <a:latin typeface="Montserrat" panose="00000500000000000000" pitchFamily="50" charset="0"/>
              </a:rPr>
              <a:t>expected to </a:t>
            </a:r>
            <a:r>
              <a:rPr lang="en-GB" sz="2000" spc="-5">
                <a:latin typeface="Montserrat" panose="00000500000000000000" pitchFamily="50" charset="0"/>
              </a:rPr>
              <a:t>out</a:t>
            </a:r>
            <a:r>
              <a:rPr lang="ro-RO" sz="2000" spc="-5">
                <a:latin typeface="Montserrat" panose="00000500000000000000" pitchFamily="50" charset="0"/>
              </a:rPr>
              <a:t>perfom within Modern Trade</a:t>
            </a:r>
            <a:endParaRPr lang="en-US" sz="2000" spc="-5">
              <a:latin typeface="Montserrat" panose="00000500000000000000" pitchFamily="50" charset="0"/>
            </a:endParaRPr>
          </a:p>
        </p:txBody>
      </p:sp>
      <p:sp>
        <p:nvSpPr>
          <p:cNvPr id="4" name="object 65">
            <a:extLst>
              <a:ext uri="{FF2B5EF4-FFF2-40B4-BE49-F238E27FC236}">
                <a16:creationId xmlns:a16="http://schemas.microsoft.com/office/drawing/2014/main" id="{2A6CD80D-8215-0809-D8F6-1C906FA3AF97}"/>
              </a:ext>
            </a:extLst>
          </p:cNvPr>
          <p:cNvSpPr txBox="1"/>
          <p:nvPr/>
        </p:nvSpPr>
        <p:spPr>
          <a:xfrm>
            <a:off x="1101025" y="1911716"/>
            <a:ext cx="5497286" cy="257763"/>
          </a:xfrm>
          <a:prstGeom prst="rect">
            <a:avLst/>
          </a:prstGeom>
        </p:spPr>
        <p:txBody>
          <a:bodyPr vert="horz" wrap="square" lIns="0" tIns="39370" rIns="0" bIns="0" rtlCol="0">
            <a:spAutoFit/>
          </a:bodyPr>
          <a:lstStyle/>
          <a:p>
            <a:pPr marL="38100" marR="30480">
              <a:lnSpc>
                <a:spcPts val="1730"/>
              </a:lnSpc>
              <a:spcBef>
                <a:spcPts val="310"/>
              </a:spcBef>
            </a:pPr>
            <a:r>
              <a:rPr lang="en-GB" sz="1500" b="1">
                <a:latin typeface="Montserrat" panose="00000500000000000000" pitchFamily="50" charset="0"/>
              </a:rPr>
              <a:t>Modern Trade by segments </a:t>
            </a:r>
            <a:r>
              <a:rPr lang="en-GB" sz="1500" b="1" baseline="30000">
                <a:latin typeface="Montserrat" panose="00000500000000000000" pitchFamily="50" charset="0"/>
              </a:rPr>
              <a:t>1</a:t>
            </a:r>
            <a:r>
              <a:rPr lang="en-GB" sz="1500" b="1">
                <a:latin typeface="Montserrat" panose="00000500000000000000" pitchFamily="50" charset="0"/>
              </a:rPr>
              <a:t> </a:t>
            </a:r>
          </a:p>
        </p:txBody>
      </p:sp>
      <p:sp>
        <p:nvSpPr>
          <p:cNvPr id="7" name="object 66">
            <a:extLst>
              <a:ext uri="{FF2B5EF4-FFF2-40B4-BE49-F238E27FC236}">
                <a16:creationId xmlns:a16="http://schemas.microsoft.com/office/drawing/2014/main" id="{E592AAD3-8158-EA00-45A1-006A7A5A2412}"/>
              </a:ext>
            </a:extLst>
          </p:cNvPr>
          <p:cNvSpPr txBox="1"/>
          <p:nvPr/>
        </p:nvSpPr>
        <p:spPr>
          <a:xfrm>
            <a:off x="525116" y="5892065"/>
            <a:ext cx="8733155" cy="332783"/>
          </a:xfrm>
          <a:prstGeom prst="rect">
            <a:avLst/>
          </a:prstGeom>
        </p:spPr>
        <p:txBody>
          <a:bodyPr vert="horz" wrap="square" lIns="0" tIns="12065" rIns="0" bIns="0" rtlCol="0">
            <a:spAutoFit/>
          </a:bodyPr>
          <a:lstStyle/>
          <a:p>
            <a:pPr marL="38100">
              <a:lnSpc>
                <a:spcPct val="100000"/>
              </a:lnSpc>
              <a:spcBef>
                <a:spcPts val="95"/>
              </a:spcBef>
            </a:pPr>
            <a:r>
              <a:rPr lang="en-GB" sz="975" i="1" spc="15" baseline="25641">
                <a:latin typeface="Work Sans" pitchFamily="2" charset="0"/>
                <a:cs typeface="Arial"/>
              </a:rPr>
              <a:t>1 </a:t>
            </a:r>
            <a:r>
              <a:rPr lang="en-GB" sz="1000" i="1" spc="-5">
                <a:latin typeface="Work Sans" pitchFamily="2" charset="0"/>
                <a:cs typeface="Arial"/>
              </a:rPr>
              <a:t>Source: Euromonitor </a:t>
            </a:r>
            <a:r>
              <a:rPr lang="en-GB" sz="1000" i="1" spc="-5" err="1">
                <a:latin typeface="Work Sans" pitchFamily="2" charset="0"/>
                <a:cs typeface="Arial"/>
              </a:rPr>
              <a:t>Internațional</a:t>
            </a:r>
            <a:endParaRPr lang="en-GB" sz="1000" i="1" spc="-5">
              <a:latin typeface="Work Sans" pitchFamily="2" charset="0"/>
              <a:cs typeface="Arial"/>
            </a:endParaRPr>
          </a:p>
          <a:p>
            <a:pPr marL="38100">
              <a:lnSpc>
                <a:spcPct val="100000"/>
              </a:lnSpc>
              <a:spcBef>
                <a:spcPts val="95"/>
              </a:spcBef>
            </a:pPr>
            <a:endParaRPr lang="en-GB" sz="1000">
              <a:latin typeface="Work Sans" pitchFamily="2" charset="0"/>
              <a:cs typeface="Arial"/>
            </a:endParaRPr>
          </a:p>
        </p:txBody>
      </p:sp>
      <p:graphicFrame>
        <p:nvGraphicFramePr>
          <p:cNvPr id="8" name="Chart 7">
            <a:extLst>
              <a:ext uri="{FF2B5EF4-FFF2-40B4-BE49-F238E27FC236}">
                <a16:creationId xmlns:a16="http://schemas.microsoft.com/office/drawing/2014/main" id="{00000000-0008-0000-0A00-000005000000}"/>
              </a:ext>
            </a:extLst>
          </p:cNvPr>
          <p:cNvGraphicFramePr>
            <a:graphicFrameLocks/>
          </p:cNvGraphicFramePr>
          <p:nvPr>
            <p:extLst>
              <p:ext uri="{D42A27DB-BD31-4B8C-83A1-F6EECF244321}">
                <p14:modId xmlns:p14="http://schemas.microsoft.com/office/powerpoint/2010/main" val="1465254873"/>
              </p:ext>
            </p:extLst>
          </p:nvPr>
        </p:nvGraphicFramePr>
        <p:xfrm>
          <a:off x="1190322" y="2141885"/>
          <a:ext cx="8733155" cy="2782896"/>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5AC9C3E8-09E2-445B-4CE2-B5EBF61A3ACC}"/>
              </a:ext>
            </a:extLst>
          </p:cNvPr>
          <p:cNvSpPr/>
          <p:nvPr/>
        </p:nvSpPr>
        <p:spPr>
          <a:xfrm>
            <a:off x="0" y="6194773"/>
            <a:ext cx="12192000" cy="764514"/>
          </a:xfrm>
          <a:prstGeom prst="rect">
            <a:avLst/>
          </a:prstGeom>
          <a:solidFill>
            <a:srgbClr val="D1E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Slide Number Placeholder 7">
            <a:extLst>
              <a:ext uri="{FF2B5EF4-FFF2-40B4-BE49-F238E27FC236}">
                <a16:creationId xmlns:a16="http://schemas.microsoft.com/office/drawing/2014/main" id="{0E309E75-8C29-0546-CE95-60893433DC38}"/>
              </a:ext>
            </a:extLst>
          </p:cNvPr>
          <p:cNvSpPr txBox="1">
            <a:spLocks/>
          </p:cNvSpPr>
          <p:nvPr/>
        </p:nvSpPr>
        <p:spPr>
          <a:xfrm>
            <a:off x="205675" y="6483997"/>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fld id="{81D60167-4931-47E6-BA6A-407CBD079E47}" type="slidenum">
              <a:rPr lang="en-GB" sz="1200" spc="-5">
                <a:latin typeface="Work Sans" pitchFamily="2" charset="0"/>
                <a:cs typeface="Arial"/>
              </a:rPr>
              <a:pPr marL="38100"/>
              <a:t>22</a:t>
            </a:fld>
            <a:endParaRPr lang="en-GB" sz="1200" spc="-5">
              <a:latin typeface="Work Sans" pitchFamily="2" charset="0"/>
              <a:cs typeface="Arial"/>
            </a:endParaRPr>
          </a:p>
        </p:txBody>
      </p:sp>
      <p:sp>
        <p:nvSpPr>
          <p:cNvPr id="9" name="object 2">
            <a:extLst>
              <a:ext uri="{FF2B5EF4-FFF2-40B4-BE49-F238E27FC236}">
                <a16:creationId xmlns:a16="http://schemas.microsoft.com/office/drawing/2014/main" id="{6CEC9879-904B-952F-57BE-737AA37854A0}"/>
              </a:ext>
            </a:extLst>
          </p:cNvPr>
          <p:cNvSpPr txBox="1"/>
          <p:nvPr/>
        </p:nvSpPr>
        <p:spPr>
          <a:xfrm>
            <a:off x="567388" y="6520529"/>
            <a:ext cx="5057816" cy="197490"/>
          </a:xfrm>
          <a:prstGeom prst="rect">
            <a:avLst/>
          </a:prstGeom>
        </p:spPr>
        <p:txBody>
          <a:bodyPr vert="horz" wrap="square" lIns="0" tIns="12700" rIns="0" bIns="0" rtlCol="0">
            <a:spAutoFit/>
          </a:bodyPr>
          <a:lstStyle/>
          <a:p>
            <a:pPr marL="12700">
              <a:lnSpc>
                <a:spcPct val="100000"/>
              </a:lnSpc>
              <a:spcBef>
                <a:spcPts val="100"/>
              </a:spcBef>
            </a:pPr>
            <a:r>
              <a:rPr sz="1800" baseline="2314" dirty="0">
                <a:solidFill>
                  <a:srgbClr val="FFE700"/>
                </a:solidFill>
                <a:latin typeface="Arial"/>
                <a:cs typeface="Arial"/>
              </a:rPr>
              <a:t> </a:t>
            </a:r>
            <a:r>
              <a:rPr lang="en-GB" sz="1200" spc="-5" dirty="0">
                <a:latin typeface="Work Sans" pitchFamily="2" charset="0"/>
                <a:cs typeface="Arial"/>
              </a:rPr>
              <a:t>Presentation of</a:t>
            </a:r>
            <a:r>
              <a:rPr lang="ro-RO" sz="1200" spc="-5" dirty="0">
                <a:latin typeface="Work Sans" pitchFamily="2" charset="0"/>
                <a:cs typeface="Arial"/>
              </a:rPr>
              <a:t> the P</a:t>
            </a:r>
            <a:r>
              <a:rPr lang="en-GB" sz="1200" spc="-5" dirty="0" err="1">
                <a:latin typeface="Work Sans" pitchFamily="2" charset="0"/>
                <a:cs typeface="Arial"/>
              </a:rPr>
              <a:t>reliminary</a:t>
            </a:r>
            <a:r>
              <a:rPr lang="en-GB" sz="1200" spc="-5" dirty="0">
                <a:latin typeface="Work Sans" pitchFamily="2" charset="0"/>
                <a:cs typeface="Arial"/>
              </a:rPr>
              <a:t> </a:t>
            </a:r>
            <a:r>
              <a:rPr lang="ro-RO" sz="1200" spc="-5" dirty="0">
                <a:latin typeface="Work Sans" pitchFamily="2" charset="0"/>
                <a:cs typeface="Arial"/>
              </a:rPr>
              <a:t>F</a:t>
            </a:r>
            <a:r>
              <a:rPr lang="en-GB" sz="1200" spc="-5" dirty="0" err="1">
                <a:latin typeface="Work Sans" pitchFamily="2" charset="0"/>
                <a:cs typeface="Arial"/>
              </a:rPr>
              <a:t>inancial</a:t>
            </a:r>
            <a:r>
              <a:rPr lang="en-GB" sz="1200" spc="-5" dirty="0">
                <a:latin typeface="Work Sans" pitchFamily="2" charset="0"/>
                <a:cs typeface="Arial"/>
              </a:rPr>
              <a:t> </a:t>
            </a:r>
            <a:r>
              <a:rPr lang="ro-RO" sz="1200" spc="-5" dirty="0">
                <a:latin typeface="Work Sans" pitchFamily="2" charset="0"/>
                <a:cs typeface="Arial"/>
              </a:rPr>
              <a:t>R</a:t>
            </a:r>
            <a:r>
              <a:rPr lang="en-GB" sz="1200" spc="-5" dirty="0" err="1">
                <a:latin typeface="Work Sans" pitchFamily="2" charset="0"/>
                <a:cs typeface="Arial"/>
              </a:rPr>
              <a:t>esults</a:t>
            </a:r>
            <a:r>
              <a:rPr lang="en-GB" sz="1200" spc="-5" dirty="0">
                <a:latin typeface="Work Sans" pitchFamily="2" charset="0"/>
                <a:cs typeface="Arial"/>
              </a:rPr>
              <a:t> </a:t>
            </a:r>
            <a:r>
              <a:rPr lang="ro-RO" sz="1200" spc="-5" dirty="0">
                <a:latin typeface="Work Sans" pitchFamily="2" charset="0"/>
                <a:cs typeface="Arial"/>
              </a:rPr>
              <a:t>for </a:t>
            </a:r>
            <a:r>
              <a:rPr lang="en-GB" sz="1200" spc="-5" dirty="0">
                <a:latin typeface="Work Sans" pitchFamily="2" charset="0"/>
                <a:cs typeface="Arial"/>
              </a:rPr>
              <a:t>2023</a:t>
            </a:r>
            <a:endParaRPr sz="1200" dirty="0">
              <a:latin typeface="Work Sans" pitchFamily="2" charset="0"/>
              <a:cs typeface="Arial"/>
            </a:endParaRPr>
          </a:p>
        </p:txBody>
      </p:sp>
      <p:pic>
        <p:nvPicPr>
          <p:cNvPr id="12" name="Picture 11" descr="A close-up of a logo&#10;&#10;Description automatically generated">
            <a:extLst>
              <a:ext uri="{FF2B5EF4-FFF2-40B4-BE49-F238E27FC236}">
                <a16:creationId xmlns:a16="http://schemas.microsoft.com/office/drawing/2014/main" id="{FA62AFD3-267C-8F24-15E8-8CBD21E7C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8527" y="6241928"/>
            <a:ext cx="886631" cy="601136"/>
          </a:xfrm>
          <a:prstGeom prst="rect">
            <a:avLst/>
          </a:prstGeom>
        </p:spPr>
      </p:pic>
    </p:spTree>
    <p:extLst>
      <p:ext uri="{BB962C8B-B14F-4D97-AF65-F5344CB8AC3E}">
        <p14:creationId xmlns:p14="http://schemas.microsoft.com/office/powerpoint/2010/main" val="3930656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1A2500-5593-C74F-5DFD-2DB9E5198799}"/>
              </a:ext>
            </a:extLst>
          </p:cNvPr>
          <p:cNvSpPr/>
          <p:nvPr/>
        </p:nvSpPr>
        <p:spPr>
          <a:xfrm>
            <a:off x="-4014" y="6096775"/>
            <a:ext cx="12192000" cy="764514"/>
          </a:xfrm>
          <a:prstGeom prst="rect">
            <a:avLst/>
          </a:prstGeom>
          <a:solidFill>
            <a:srgbClr val="D1E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Freeform 17">
            <a:extLst>
              <a:ext uri="{FF2B5EF4-FFF2-40B4-BE49-F238E27FC236}">
                <a16:creationId xmlns:a16="http://schemas.microsoft.com/office/drawing/2014/main" id="{D56E3577-49B2-2515-D753-47171F127CBC}"/>
              </a:ext>
            </a:extLst>
          </p:cNvPr>
          <p:cNvSpPr>
            <a:spLocks noEditPoints="1"/>
          </p:cNvSpPr>
          <p:nvPr/>
        </p:nvSpPr>
        <p:spPr bwMode="auto">
          <a:xfrm>
            <a:off x="4378040" y="3804618"/>
            <a:ext cx="168132" cy="217077"/>
          </a:xfrm>
          <a:custGeom>
            <a:avLst/>
            <a:gdLst>
              <a:gd name="T0" fmla="*/ 67 w 100"/>
              <a:gd name="T1" fmla="*/ 14 h 156"/>
              <a:gd name="T2" fmla="*/ 32 w 100"/>
              <a:gd name="T3" fmla="*/ 14 h 156"/>
              <a:gd name="T4" fmla="*/ 0 w 100"/>
              <a:gd name="T5" fmla="*/ 93 h 156"/>
              <a:gd name="T6" fmla="*/ 46 w 100"/>
              <a:gd name="T7" fmla="*/ 151 h 156"/>
              <a:gd name="T8" fmla="*/ 55 w 100"/>
              <a:gd name="T9" fmla="*/ 151 h 156"/>
              <a:gd name="T10" fmla="*/ 100 w 100"/>
              <a:gd name="T11" fmla="*/ 93 h 156"/>
              <a:gd name="T12" fmla="*/ 53 w 100"/>
              <a:gd name="T13" fmla="*/ 133 h 156"/>
              <a:gd name="T14" fmla="*/ 70 w 100"/>
              <a:gd name="T15" fmla="*/ 103 h 156"/>
              <a:gd name="T16" fmla="*/ 67 w 100"/>
              <a:gd name="T17" fmla="*/ 100 h 156"/>
              <a:gd name="T18" fmla="*/ 53 w 100"/>
              <a:gd name="T19" fmla="*/ 68 h 156"/>
              <a:gd name="T20" fmla="*/ 66 w 100"/>
              <a:gd name="T21" fmla="*/ 52 h 156"/>
              <a:gd name="T22" fmla="*/ 53 w 100"/>
              <a:gd name="T23" fmla="*/ 62 h 156"/>
              <a:gd name="T24" fmla="*/ 51 w 100"/>
              <a:gd name="T25" fmla="*/ 53 h 156"/>
              <a:gd name="T26" fmla="*/ 48 w 100"/>
              <a:gd name="T27" fmla="*/ 66 h 156"/>
              <a:gd name="T28" fmla="*/ 48 w 100"/>
              <a:gd name="T29" fmla="*/ 70 h 156"/>
              <a:gd name="T30" fmla="*/ 48 w 100"/>
              <a:gd name="T31" fmla="*/ 95 h 156"/>
              <a:gd name="T32" fmla="*/ 33 w 100"/>
              <a:gd name="T33" fmla="*/ 82 h 156"/>
              <a:gd name="T34" fmla="*/ 48 w 100"/>
              <a:gd name="T35" fmla="*/ 101 h 156"/>
              <a:gd name="T36" fmla="*/ 48 w 100"/>
              <a:gd name="T37" fmla="*/ 118 h 156"/>
              <a:gd name="T38" fmla="*/ 48 w 100"/>
              <a:gd name="T39" fmla="*/ 121 h 156"/>
              <a:gd name="T40" fmla="*/ 48 w 100"/>
              <a:gd name="T41" fmla="*/ 133 h 156"/>
              <a:gd name="T42" fmla="*/ 38 w 100"/>
              <a:gd name="T43" fmla="*/ 23 h 156"/>
              <a:gd name="T44" fmla="*/ 49 w 100"/>
              <a:gd name="T45" fmla="*/ 9 h 156"/>
              <a:gd name="T46" fmla="*/ 61 w 100"/>
              <a:gd name="T47" fmla="*/ 23 h 156"/>
              <a:gd name="T48" fmla="*/ 53 w 100"/>
              <a:gd name="T49" fmla="*/ 133 h 156"/>
              <a:gd name="T50" fmla="*/ 48 w 100"/>
              <a:gd name="T51" fmla="*/ 46 h 156"/>
              <a:gd name="T52" fmla="*/ 51 w 100"/>
              <a:gd name="T53" fmla="*/ 51 h 156"/>
              <a:gd name="T54" fmla="*/ 53 w 100"/>
              <a:gd name="T55" fmla="*/ 46 h 156"/>
              <a:gd name="T56" fmla="*/ 28 w 100"/>
              <a:gd name="T57" fmla="*/ 78 h 156"/>
              <a:gd name="T58" fmla="*/ 28 w 100"/>
              <a:gd name="T59" fmla="*/ 81 h 156"/>
              <a:gd name="T60" fmla="*/ 31 w 100"/>
              <a:gd name="T61" fmla="*/ 81 h 156"/>
              <a:gd name="T62" fmla="*/ 31 w 100"/>
              <a:gd name="T63" fmla="*/ 7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 h="156">
                <a:moveTo>
                  <a:pt x="70" y="19"/>
                </a:moveTo>
                <a:cubicBezTo>
                  <a:pt x="69" y="17"/>
                  <a:pt x="68" y="15"/>
                  <a:pt x="67" y="14"/>
                </a:cubicBezTo>
                <a:cubicBezTo>
                  <a:pt x="61" y="2"/>
                  <a:pt x="53" y="0"/>
                  <a:pt x="49" y="0"/>
                </a:cubicBezTo>
                <a:cubicBezTo>
                  <a:pt x="43" y="0"/>
                  <a:pt x="37" y="5"/>
                  <a:pt x="32" y="14"/>
                </a:cubicBezTo>
                <a:cubicBezTo>
                  <a:pt x="32" y="15"/>
                  <a:pt x="31" y="17"/>
                  <a:pt x="30" y="19"/>
                </a:cubicBezTo>
                <a:cubicBezTo>
                  <a:pt x="14" y="49"/>
                  <a:pt x="0" y="79"/>
                  <a:pt x="0" y="93"/>
                </a:cubicBezTo>
                <a:cubicBezTo>
                  <a:pt x="0" y="119"/>
                  <a:pt x="20" y="141"/>
                  <a:pt x="46" y="143"/>
                </a:cubicBezTo>
                <a:cubicBezTo>
                  <a:pt x="46" y="151"/>
                  <a:pt x="46" y="151"/>
                  <a:pt x="46" y="151"/>
                </a:cubicBezTo>
                <a:cubicBezTo>
                  <a:pt x="46" y="153"/>
                  <a:pt x="48" y="156"/>
                  <a:pt x="51" y="156"/>
                </a:cubicBezTo>
                <a:cubicBezTo>
                  <a:pt x="53" y="156"/>
                  <a:pt x="55" y="153"/>
                  <a:pt x="55" y="151"/>
                </a:cubicBezTo>
                <a:cubicBezTo>
                  <a:pt x="55" y="143"/>
                  <a:pt x="55" y="143"/>
                  <a:pt x="55" y="143"/>
                </a:cubicBezTo>
                <a:cubicBezTo>
                  <a:pt x="80" y="140"/>
                  <a:pt x="100" y="119"/>
                  <a:pt x="100" y="93"/>
                </a:cubicBezTo>
                <a:cubicBezTo>
                  <a:pt x="100" y="79"/>
                  <a:pt x="85" y="49"/>
                  <a:pt x="70" y="19"/>
                </a:cubicBezTo>
                <a:close/>
                <a:moveTo>
                  <a:pt x="53" y="133"/>
                </a:moveTo>
                <a:cubicBezTo>
                  <a:pt x="53" y="120"/>
                  <a:pt x="53" y="120"/>
                  <a:pt x="53" y="120"/>
                </a:cubicBezTo>
                <a:cubicBezTo>
                  <a:pt x="70" y="103"/>
                  <a:pt x="70" y="103"/>
                  <a:pt x="70" y="103"/>
                </a:cubicBezTo>
                <a:cubicBezTo>
                  <a:pt x="71" y="102"/>
                  <a:pt x="71" y="100"/>
                  <a:pt x="70" y="100"/>
                </a:cubicBezTo>
                <a:cubicBezTo>
                  <a:pt x="69" y="99"/>
                  <a:pt x="67" y="99"/>
                  <a:pt x="67" y="100"/>
                </a:cubicBezTo>
                <a:cubicBezTo>
                  <a:pt x="53" y="113"/>
                  <a:pt x="53" y="113"/>
                  <a:pt x="53" y="113"/>
                </a:cubicBezTo>
                <a:cubicBezTo>
                  <a:pt x="53" y="68"/>
                  <a:pt x="53" y="68"/>
                  <a:pt x="53" y="68"/>
                </a:cubicBezTo>
                <a:cubicBezTo>
                  <a:pt x="66" y="55"/>
                  <a:pt x="66" y="55"/>
                  <a:pt x="66" y="55"/>
                </a:cubicBezTo>
                <a:cubicBezTo>
                  <a:pt x="67" y="54"/>
                  <a:pt x="67" y="53"/>
                  <a:pt x="66" y="52"/>
                </a:cubicBezTo>
                <a:cubicBezTo>
                  <a:pt x="65" y="51"/>
                  <a:pt x="64" y="51"/>
                  <a:pt x="63" y="52"/>
                </a:cubicBezTo>
                <a:cubicBezTo>
                  <a:pt x="53" y="62"/>
                  <a:pt x="53" y="62"/>
                  <a:pt x="53" y="62"/>
                </a:cubicBezTo>
                <a:cubicBezTo>
                  <a:pt x="53" y="56"/>
                  <a:pt x="53" y="56"/>
                  <a:pt x="53" y="56"/>
                </a:cubicBezTo>
                <a:cubicBezTo>
                  <a:pt x="53" y="54"/>
                  <a:pt x="52" y="53"/>
                  <a:pt x="51" y="53"/>
                </a:cubicBezTo>
                <a:cubicBezTo>
                  <a:pt x="49" y="53"/>
                  <a:pt x="48" y="54"/>
                  <a:pt x="48" y="56"/>
                </a:cubicBezTo>
                <a:cubicBezTo>
                  <a:pt x="48" y="66"/>
                  <a:pt x="48" y="66"/>
                  <a:pt x="48" y="66"/>
                </a:cubicBezTo>
                <a:cubicBezTo>
                  <a:pt x="48" y="66"/>
                  <a:pt x="48" y="66"/>
                  <a:pt x="48" y="66"/>
                </a:cubicBezTo>
                <a:cubicBezTo>
                  <a:pt x="47" y="67"/>
                  <a:pt x="47" y="69"/>
                  <a:pt x="48" y="70"/>
                </a:cubicBezTo>
                <a:cubicBezTo>
                  <a:pt x="48" y="70"/>
                  <a:pt x="48" y="70"/>
                  <a:pt x="48" y="70"/>
                </a:cubicBezTo>
                <a:cubicBezTo>
                  <a:pt x="48" y="95"/>
                  <a:pt x="48" y="95"/>
                  <a:pt x="48" y="95"/>
                </a:cubicBezTo>
                <a:cubicBezTo>
                  <a:pt x="36" y="82"/>
                  <a:pt x="36" y="82"/>
                  <a:pt x="36" y="82"/>
                </a:cubicBezTo>
                <a:cubicBezTo>
                  <a:pt x="35" y="82"/>
                  <a:pt x="34" y="82"/>
                  <a:pt x="33" y="82"/>
                </a:cubicBezTo>
                <a:cubicBezTo>
                  <a:pt x="32" y="83"/>
                  <a:pt x="32" y="85"/>
                  <a:pt x="33" y="86"/>
                </a:cubicBezTo>
                <a:cubicBezTo>
                  <a:pt x="48" y="101"/>
                  <a:pt x="48" y="101"/>
                  <a:pt x="48" y="101"/>
                </a:cubicBezTo>
                <a:cubicBezTo>
                  <a:pt x="48" y="101"/>
                  <a:pt x="48" y="101"/>
                  <a:pt x="48" y="101"/>
                </a:cubicBezTo>
                <a:cubicBezTo>
                  <a:pt x="48" y="118"/>
                  <a:pt x="48" y="118"/>
                  <a:pt x="48" y="118"/>
                </a:cubicBezTo>
                <a:cubicBezTo>
                  <a:pt x="48" y="118"/>
                  <a:pt x="48" y="118"/>
                  <a:pt x="48" y="118"/>
                </a:cubicBezTo>
                <a:cubicBezTo>
                  <a:pt x="47" y="119"/>
                  <a:pt x="47" y="120"/>
                  <a:pt x="48" y="121"/>
                </a:cubicBezTo>
                <a:cubicBezTo>
                  <a:pt x="48" y="121"/>
                  <a:pt x="48" y="121"/>
                  <a:pt x="48" y="121"/>
                </a:cubicBezTo>
                <a:cubicBezTo>
                  <a:pt x="48" y="133"/>
                  <a:pt x="48" y="133"/>
                  <a:pt x="48" y="133"/>
                </a:cubicBezTo>
                <a:cubicBezTo>
                  <a:pt x="27" y="133"/>
                  <a:pt x="9" y="115"/>
                  <a:pt x="9" y="93"/>
                </a:cubicBezTo>
                <a:cubicBezTo>
                  <a:pt x="9" y="80"/>
                  <a:pt x="30" y="38"/>
                  <a:pt x="38" y="23"/>
                </a:cubicBezTo>
                <a:cubicBezTo>
                  <a:pt x="39" y="21"/>
                  <a:pt x="40" y="19"/>
                  <a:pt x="41" y="18"/>
                </a:cubicBezTo>
                <a:cubicBezTo>
                  <a:pt x="43" y="12"/>
                  <a:pt x="47" y="9"/>
                  <a:pt x="49" y="9"/>
                </a:cubicBezTo>
                <a:cubicBezTo>
                  <a:pt x="52" y="9"/>
                  <a:pt x="56" y="12"/>
                  <a:pt x="58" y="18"/>
                </a:cubicBezTo>
                <a:cubicBezTo>
                  <a:pt x="59" y="19"/>
                  <a:pt x="60" y="21"/>
                  <a:pt x="61" y="23"/>
                </a:cubicBezTo>
                <a:cubicBezTo>
                  <a:pt x="70" y="40"/>
                  <a:pt x="90" y="80"/>
                  <a:pt x="90" y="93"/>
                </a:cubicBezTo>
                <a:cubicBezTo>
                  <a:pt x="90" y="114"/>
                  <a:pt x="74" y="132"/>
                  <a:pt x="53" y="133"/>
                </a:cubicBezTo>
                <a:close/>
                <a:moveTo>
                  <a:pt x="51" y="44"/>
                </a:moveTo>
                <a:cubicBezTo>
                  <a:pt x="49" y="44"/>
                  <a:pt x="48" y="45"/>
                  <a:pt x="48" y="46"/>
                </a:cubicBezTo>
                <a:cubicBezTo>
                  <a:pt x="48" y="49"/>
                  <a:pt x="48" y="49"/>
                  <a:pt x="48" y="49"/>
                </a:cubicBezTo>
                <a:cubicBezTo>
                  <a:pt x="48" y="50"/>
                  <a:pt x="49" y="51"/>
                  <a:pt x="51" y="51"/>
                </a:cubicBezTo>
                <a:cubicBezTo>
                  <a:pt x="52" y="51"/>
                  <a:pt x="53" y="50"/>
                  <a:pt x="53" y="49"/>
                </a:cubicBezTo>
                <a:cubicBezTo>
                  <a:pt x="53" y="46"/>
                  <a:pt x="53" y="46"/>
                  <a:pt x="53" y="46"/>
                </a:cubicBezTo>
                <a:cubicBezTo>
                  <a:pt x="53" y="45"/>
                  <a:pt x="52" y="44"/>
                  <a:pt x="51" y="44"/>
                </a:cubicBezTo>
                <a:close/>
                <a:moveTo>
                  <a:pt x="28" y="78"/>
                </a:moveTo>
                <a:cubicBezTo>
                  <a:pt x="28" y="78"/>
                  <a:pt x="28" y="79"/>
                  <a:pt x="28" y="79"/>
                </a:cubicBezTo>
                <a:cubicBezTo>
                  <a:pt x="28" y="80"/>
                  <a:pt x="28" y="81"/>
                  <a:pt x="28" y="81"/>
                </a:cubicBezTo>
                <a:cubicBezTo>
                  <a:pt x="29" y="82"/>
                  <a:pt x="29" y="82"/>
                  <a:pt x="30" y="82"/>
                </a:cubicBezTo>
                <a:cubicBezTo>
                  <a:pt x="30" y="82"/>
                  <a:pt x="31" y="82"/>
                  <a:pt x="31" y="81"/>
                </a:cubicBezTo>
                <a:cubicBezTo>
                  <a:pt x="32" y="81"/>
                  <a:pt x="32" y="80"/>
                  <a:pt x="32" y="79"/>
                </a:cubicBezTo>
                <a:cubicBezTo>
                  <a:pt x="32" y="79"/>
                  <a:pt x="32" y="78"/>
                  <a:pt x="31" y="78"/>
                </a:cubicBezTo>
                <a:cubicBezTo>
                  <a:pt x="31" y="77"/>
                  <a:pt x="29" y="77"/>
                  <a:pt x="28" y="78"/>
                </a:cubicBezTo>
                <a:close/>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7" name="TextBox 26">
            <a:extLst>
              <a:ext uri="{FF2B5EF4-FFF2-40B4-BE49-F238E27FC236}">
                <a16:creationId xmlns:a16="http://schemas.microsoft.com/office/drawing/2014/main" id="{B0058334-51FF-B1E7-8FFB-F796D7A51B50}"/>
              </a:ext>
            </a:extLst>
          </p:cNvPr>
          <p:cNvSpPr txBox="1"/>
          <p:nvPr/>
        </p:nvSpPr>
        <p:spPr>
          <a:xfrm>
            <a:off x="1062181" y="3389119"/>
            <a:ext cx="4026029" cy="1754326"/>
          </a:xfrm>
          <a:prstGeom prst="rect">
            <a:avLst/>
          </a:prstGeom>
          <a:noFill/>
        </p:spPr>
        <p:txBody>
          <a:bodyPr wrap="square">
            <a:spAutoFit/>
          </a:bodyPr>
          <a:lstStyle/>
          <a:p>
            <a:r>
              <a:rPr lang="en-GB" sz="1200" b="1">
                <a:solidFill>
                  <a:srgbClr val="00599A"/>
                </a:solidFill>
                <a:latin typeface="Work Sans" pitchFamily="2" charset="0"/>
                <a:cs typeface="Arial"/>
              </a:rPr>
              <a:t>The 2022-2026 Sustainability Strategy</a:t>
            </a:r>
            <a:r>
              <a:rPr lang="en-GB" sz="1200">
                <a:latin typeface="Work Sans" pitchFamily="2" charset="0"/>
                <a:cs typeface="Arial"/>
              </a:rPr>
              <a:t>, with 2021 as the reference year, was approved and published at the beginning of 2022. </a:t>
            </a:r>
            <a:endParaRPr lang="ro-RO" sz="1200">
              <a:latin typeface="Work Sans" pitchFamily="2" charset="0"/>
              <a:cs typeface="Arial"/>
            </a:endParaRPr>
          </a:p>
          <a:p>
            <a:endParaRPr lang="ro-RO" sz="1200">
              <a:latin typeface="Work Sans" pitchFamily="2" charset="0"/>
              <a:cs typeface="Arial"/>
            </a:endParaRPr>
          </a:p>
          <a:p>
            <a:pPr algn="just"/>
            <a:r>
              <a:rPr lang="en-GB" sz="1200">
                <a:latin typeface="Work Sans" pitchFamily="2" charset="0"/>
                <a:cs typeface="Arial"/>
              </a:rPr>
              <a:t>We started implementing the strategy in the following directions:</a:t>
            </a:r>
            <a:endParaRPr lang="ro-RO" sz="1200">
              <a:latin typeface="Work Sans" pitchFamily="2" charset="0"/>
              <a:cs typeface="Arial"/>
            </a:endParaRPr>
          </a:p>
          <a:p>
            <a:pPr algn="just"/>
            <a:r>
              <a:rPr lang="ro-RO" sz="1200">
                <a:latin typeface="Work Sans" pitchFamily="2" charset="0"/>
                <a:cs typeface="Arial"/>
              </a:rPr>
              <a:t>-Environment</a:t>
            </a:r>
          </a:p>
          <a:p>
            <a:pPr algn="just"/>
            <a:r>
              <a:rPr lang="ro-RO" sz="1200">
                <a:latin typeface="Work Sans" pitchFamily="2" charset="0"/>
                <a:cs typeface="Arial"/>
              </a:rPr>
              <a:t>-</a:t>
            </a:r>
            <a:r>
              <a:rPr lang="en-GB" sz="1200">
                <a:latin typeface="Work Sans" pitchFamily="2" charset="0"/>
                <a:cs typeface="Arial"/>
              </a:rPr>
              <a:t>Employees and communities</a:t>
            </a:r>
            <a:endParaRPr lang="ro-RO" sz="1200">
              <a:latin typeface="Work Sans" pitchFamily="2" charset="0"/>
              <a:cs typeface="Arial"/>
            </a:endParaRPr>
          </a:p>
          <a:p>
            <a:pPr algn="just"/>
            <a:r>
              <a:rPr lang="ro-RO" sz="1200">
                <a:latin typeface="Work Sans" pitchFamily="2" charset="0"/>
                <a:cs typeface="Arial"/>
              </a:rPr>
              <a:t>-Corporate Governance</a:t>
            </a:r>
            <a:endParaRPr lang="en-GB" sz="1200">
              <a:latin typeface="Work Sans" pitchFamily="2" charset="0"/>
              <a:cs typeface="Arial"/>
            </a:endParaRPr>
          </a:p>
        </p:txBody>
      </p:sp>
      <p:sp>
        <p:nvSpPr>
          <p:cNvPr id="35" name="Freeform 11">
            <a:extLst>
              <a:ext uri="{FF2B5EF4-FFF2-40B4-BE49-F238E27FC236}">
                <a16:creationId xmlns:a16="http://schemas.microsoft.com/office/drawing/2014/main" id="{93EAE6B5-B3E3-3573-1F72-EE5A46A51CA1}"/>
              </a:ext>
            </a:extLst>
          </p:cNvPr>
          <p:cNvSpPr>
            <a:spLocks/>
          </p:cNvSpPr>
          <p:nvPr/>
        </p:nvSpPr>
        <p:spPr bwMode="auto">
          <a:xfrm>
            <a:off x="5037396" y="3581533"/>
            <a:ext cx="1267959" cy="1161125"/>
          </a:xfrm>
          <a:custGeom>
            <a:avLst/>
            <a:gdLst>
              <a:gd name="T0" fmla="*/ 460 w 460"/>
              <a:gd name="T1" fmla="*/ 230 h 460"/>
              <a:gd name="T2" fmla="*/ 460 w 460"/>
              <a:gd name="T3" fmla="*/ 230 h 460"/>
              <a:gd name="T4" fmla="*/ 230 w 460"/>
              <a:gd name="T5" fmla="*/ 460 h 460"/>
              <a:gd name="T6" fmla="*/ 0 w 460"/>
              <a:gd name="T7" fmla="*/ 230 h 460"/>
              <a:gd name="T8" fmla="*/ 230 w 460"/>
              <a:gd name="T9" fmla="*/ 0 h 460"/>
              <a:gd name="T10" fmla="*/ 230 w 460"/>
              <a:gd name="T11" fmla="*/ 0 h 460"/>
              <a:gd name="T12" fmla="*/ 230 w 460"/>
              <a:gd name="T13" fmla="*/ 0 h 460"/>
              <a:gd name="T14" fmla="*/ 460 w 460"/>
              <a:gd name="T15" fmla="*/ 0 h 460"/>
              <a:gd name="T16" fmla="*/ 460 w 460"/>
              <a:gd name="T17" fmla="*/ 23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 h="460">
                <a:moveTo>
                  <a:pt x="460" y="230"/>
                </a:moveTo>
                <a:cubicBezTo>
                  <a:pt x="460" y="230"/>
                  <a:pt x="460" y="230"/>
                  <a:pt x="460" y="230"/>
                </a:cubicBezTo>
                <a:cubicBezTo>
                  <a:pt x="460" y="357"/>
                  <a:pt x="357" y="460"/>
                  <a:pt x="230" y="460"/>
                </a:cubicBezTo>
                <a:cubicBezTo>
                  <a:pt x="103" y="460"/>
                  <a:pt x="0" y="357"/>
                  <a:pt x="0" y="230"/>
                </a:cubicBezTo>
                <a:cubicBezTo>
                  <a:pt x="0" y="103"/>
                  <a:pt x="103" y="0"/>
                  <a:pt x="230" y="0"/>
                </a:cubicBezTo>
                <a:cubicBezTo>
                  <a:pt x="230" y="0"/>
                  <a:pt x="230" y="0"/>
                  <a:pt x="230" y="0"/>
                </a:cubicBezTo>
                <a:cubicBezTo>
                  <a:pt x="230" y="0"/>
                  <a:pt x="230" y="0"/>
                  <a:pt x="230" y="0"/>
                </a:cubicBezTo>
                <a:cubicBezTo>
                  <a:pt x="460" y="0"/>
                  <a:pt x="460" y="0"/>
                  <a:pt x="460" y="0"/>
                </a:cubicBezTo>
                <a:cubicBezTo>
                  <a:pt x="460" y="230"/>
                  <a:pt x="460" y="230"/>
                  <a:pt x="460" y="230"/>
                </a:cubicBezTo>
                <a:close/>
              </a:path>
            </a:pathLst>
          </a:custGeom>
          <a:gradFill>
            <a:gsLst>
              <a:gs pos="0">
                <a:srgbClr val="FBA659"/>
              </a:gs>
              <a:gs pos="79000">
                <a:srgbClr val="F8C45C"/>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42" name="Oval 41">
            <a:extLst>
              <a:ext uri="{FF2B5EF4-FFF2-40B4-BE49-F238E27FC236}">
                <a16:creationId xmlns:a16="http://schemas.microsoft.com/office/drawing/2014/main" id="{5679CA86-0006-7ABB-E022-14F85004B3DD}"/>
              </a:ext>
            </a:extLst>
          </p:cNvPr>
          <p:cNvSpPr>
            <a:spLocks noChangeArrowheads="1"/>
          </p:cNvSpPr>
          <p:nvPr/>
        </p:nvSpPr>
        <p:spPr bwMode="auto">
          <a:xfrm>
            <a:off x="5251398" y="3752230"/>
            <a:ext cx="821216" cy="819730"/>
          </a:xfrm>
          <a:prstGeom prst="ellipse">
            <a:avLst/>
          </a:prstGeom>
          <a:solidFill>
            <a:schemeClr val="bg1"/>
          </a:solidFill>
          <a:ln>
            <a:noFill/>
          </a:ln>
          <a:effectLst>
            <a:outerShdw blurRad="190500" dist="152400" dir="2700000" algn="tl" rotWithShape="0">
              <a:schemeClr val="accent2">
                <a:alpha val="2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45" name="Freeform 29">
            <a:extLst>
              <a:ext uri="{FF2B5EF4-FFF2-40B4-BE49-F238E27FC236}">
                <a16:creationId xmlns:a16="http://schemas.microsoft.com/office/drawing/2014/main" id="{8A52DBB8-9C8D-D604-F397-8F5222CD22E6}"/>
              </a:ext>
            </a:extLst>
          </p:cNvPr>
          <p:cNvSpPr>
            <a:spLocks noEditPoints="1"/>
          </p:cNvSpPr>
          <p:nvPr/>
        </p:nvSpPr>
        <p:spPr bwMode="auto">
          <a:xfrm>
            <a:off x="5450098" y="3875647"/>
            <a:ext cx="448811" cy="457146"/>
          </a:xfrm>
          <a:custGeom>
            <a:avLst/>
            <a:gdLst>
              <a:gd name="T0" fmla="*/ 65 w 163"/>
              <a:gd name="T1" fmla="*/ 91 h 181"/>
              <a:gd name="T2" fmla="*/ 69 w 163"/>
              <a:gd name="T3" fmla="*/ 61 h 181"/>
              <a:gd name="T4" fmla="*/ 41 w 163"/>
              <a:gd name="T5" fmla="*/ 69 h 181"/>
              <a:gd name="T6" fmla="*/ 21 w 163"/>
              <a:gd name="T7" fmla="*/ 67 h 181"/>
              <a:gd name="T8" fmla="*/ 33 w 163"/>
              <a:gd name="T9" fmla="*/ 95 h 181"/>
              <a:gd name="T10" fmla="*/ 82 w 163"/>
              <a:gd name="T11" fmla="*/ 60 h 181"/>
              <a:gd name="T12" fmla="*/ 86 w 163"/>
              <a:gd name="T13" fmla="*/ 74 h 181"/>
              <a:gd name="T14" fmla="*/ 106 w 163"/>
              <a:gd name="T15" fmla="*/ 76 h 181"/>
              <a:gd name="T16" fmla="*/ 143 w 163"/>
              <a:gd name="T17" fmla="*/ 78 h 181"/>
              <a:gd name="T18" fmla="*/ 138 w 163"/>
              <a:gd name="T19" fmla="*/ 70 h 181"/>
              <a:gd name="T20" fmla="*/ 112 w 163"/>
              <a:gd name="T21" fmla="*/ 59 h 181"/>
              <a:gd name="T22" fmla="*/ 138 w 163"/>
              <a:gd name="T23" fmla="*/ 51 h 181"/>
              <a:gd name="T24" fmla="*/ 143 w 163"/>
              <a:gd name="T25" fmla="*/ 49 h 181"/>
              <a:gd name="T26" fmla="*/ 126 w 163"/>
              <a:gd name="T27" fmla="*/ 42 h 181"/>
              <a:gd name="T28" fmla="*/ 93 w 163"/>
              <a:gd name="T29" fmla="*/ 0 h 181"/>
              <a:gd name="T30" fmla="*/ 37 w 163"/>
              <a:gd name="T31" fmla="*/ 15 h 181"/>
              <a:gd name="T32" fmla="*/ 28 w 163"/>
              <a:gd name="T33" fmla="*/ 109 h 181"/>
              <a:gd name="T34" fmla="*/ 29 w 163"/>
              <a:gd name="T35" fmla="*/ 136 h 181"/>
              <a:gd name="T36" fmla="*/ 49 w 163"/>
              <a:gd name="T37" fmla="*/ 153 h 181"/>
              <a:gd name="T38" fmla="*/ 62 w 163"/>
              <a:gd name="T39" fmla="*/ 133 h 181"/>
              <a:gd name="T40" fmla="*/ 62 w 163"/>
              <a:gd name="T41" fmla="*/ 109 h 181"/>
              <a:gd name="T42" fmla="*/ 97 w 163"/>
              <a:gd name="T43" fmla="*/ 5 h 181"/>
              <a:gd name="T44" fmla="*/ 97 w 163"/>
              <a:gd name="T45" fmla="*/ 5 h 181"/>
              <a:gd name="T46" fmla="*/ 54 w 163"/>
              <a:gd name="T47" fmla="*/ 102 h 181"/>
              <a:gd name="T48" fmla="*/ 64 w 163"/>
              <a:gd name="T49" fmla="*/ 63 h 181"/>
              <a:gd name="T50" fmla="*/ 42 w 163"/>
              <a:gd name="T51" fmla="*/ 74 h 181"/>
              <a:gd name="T52" fmla="*/ 42 w 163"/>
              <a:gd name="T53" fmla="*/ 74 h 181"/>
              <a:gd name="T54" fmla="*/ 42 w 163"/>
              <a:gd name="T55" fmla="*/ 109 h 181"/>
              <a:gd name="T56" fmla="*/ 26 w 163"/>
              <a:gd name="T57" fmla="*/ 63 h 181"/>
              <a:gd name="T58" fmla="*/ 33 w 163"/>
              <a:gd name="T59" fmla="*/ 69 h 181"/>
              <a:gd name="T60" fmla="*/ 33 w 163"/>
              <a:gd name="T61" fmla="*/ 107 h 181"/>
              <a:gd name="T62" fmla="*/ 49 w 163"/>
              <a:gd name="T63" fmla="*/ 147 h 181"/>
              <a:gd name="T64" fmla="*/ 52 w 163"/>
              <a:gd name="T65" fmla="*/ 142 h 181"/>
              <a:gd name="T66" fmla="*/ 50 w 163"/>
              <a:gd name="T67" fmla="*/ 129 h 181"/>
              <a:gd name="T68" fmla="*/ 34 w 163"/>
              <a:gd name="T69" fmla="*/ 137 h 181"/>
              <a:gd name="T70" fmla="*/ 39 w 163"/>
              <a:gd name="T71" fmla="*/ 126 h 181"/>
              <a:gd name="T72" fmla="*/ 30 w 163"/>
              <a:gd name="T73" fmla="*/ 114 h 181"/>
              <a:gd name="T74" fmla="*/ 60 w 163"/>
              <a:gd name="T75" fmla="*/ 126 h 181"/>
              <a:gd name="T76" fmla="*/ 136 w 163"/>
              <a:gd name="T77" fmla="*/ 95 h 181"/>
              <a:gd name="T78" fmla="*/ 99 w 163"/>
              <a:gd name="T79" fmla="*/ 100 h 181"/>
              <a:gd name="T80" fmla="*/ 76 w 163"/>
              <a:gd name="T81" fmla="*/ 113 h 181"/>
              <a:gd name="T82" fmla="*/ 81 w 163"/>
              <a:gd name="T83" fmla="*/ 138 h 181"/>
              <a:gd name="T84" fmla="*/ 93 w 163"/>
              <a:gd name="T85" fmla="*/ 160 h 181"/>
              <a:gd name="T86" fmla="*/ 106 w 163"/>
              <a:gd name="T87" fmla="*/ 181 h 181"/>
              <a:gd name="T88" fmla="*/ 123 w 163"/>
              <a:gd name="T89" fmla="*/ 160 h 181"/>
              <a:gd name="T90" fmla="*/ 159 w 163"/>
              <a:gd name="T91" fmla="*/ 136 h 181"/>
              <a:gd name="T92" fmla="*/ 141 w 163"/>
              <a:gd name="T93" fmla="*/ 135 h 181"/>
              <a:gd name="T94" fmla="*/ 131 w 163"/>
              <a:gd name="T95" fmla="*/ 154 h 181"/>
              <a:gd name="T96" fmla="*/ 99 w 163"/>
              <a:gd name="T97" fmla="*/ 169 h 181"/>
              <a:gd name="T98" fmla="*/ 81 w 163"/>
              <a:gd name="T99" fmla="*/ 143 h 181"/>
              <a:gd name="T100" fmla="*/ 81 w 163"/>
              <a:gd name="T101" fmla="*/ 100 h 181"/>
              <a:gd name="T102" fmla="*/ 136 w 163"/>
              <a:gd name="T103" fmla="*/ 100 h 181"/>
              <a:gd name="T104" fmla="*/ 156 w 163"/>
              <a:gd name="T105" fmla="*/ 126 h 181"/>
              <a:gd name="T106" fmla="*/ 102 w 163"/>
              <a:gd name="T107" fmla="*/ 38 h 181"/>
              <a:gd name="T108" fmla="*/ 107 w 163"/>
              <a:gd name="T109" fmla="*/ 24 h 181"/>
              <a:gd name="T110" fmla="*/ 81 w 163"/>
              <a:gd name="T111" fmla="*/ 3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3" h="181">
                <a:moveTo>
                  <a:pt x="79" y="87"/>
                </a:moveTo>
                <a:cubicBezTo>
                  <a:pt x="80" y="85"/>
                  <a:pt x="80" y="83"/>
                  <a:pt x="79" y="82"/>
                </a:cubicBezTo>
                <a:cubicBezTo>
                  <a:pt x="78" y="81"/>
                  <a:pt x="76" y="82"/>
                  <a:pt x="75" y="83"/>
                </a:cubicBezTo>
                <a:cubicBezTo>
                  <a:pt x="72" y="86"/>
                  <a:pt x="69" y="89"/>
                  <a:pt x="65" y="91"/>
                </a:cubicBezTo>
                <a:cubicBezTo>
                  <a:pt x="62" y="94"/>
                  <a:pt x="58" y="95"/>
                  <a:pt x="54" y="96"/>
                </a:cubicBezTo>
                <a:cubicBezTo>
                  <a:pt x="54" y="74"/>
                  <a:pt x="54" y="74"/>
                  <a:pt x="54" y="74"/>
                </a:cubicBezTo>
                <a:cubicBezTo>
                  <a:pt x="56" y="74"/>
                  <a:pt x="59" y="74"/>
                  <a:pt x="61" y="74"/>
                </a:cubicBezTo>
                <a:cubicBezTo>
                  <a:pt x="67" y="73"/>
                  <a:pt x="71" y="67"/>
                  <a:pt x="69" y="61"/>
                </a:cubicBezTo>
                <a:cubicBezTo>
                  <a:pt x="68" y="56"/>
                  <a:pt x="63" y="53"/>
                  <a:pt x="58" y="53"/>
                </a:cubicBezTo>
                <a:cubicBezTo>
                  <a:pt x="53" y="54"/>
                  <a:pt x="49" y="58"/>
                  <a:pt x="49" y="64"/>
                </a:cubicBezTo>
                <a:cubicBezTo>
                  <a:pt x="49" y="65"/>
                  <a:pt x="49" y="67"/>
                  <a:pt x="49" y="69"/>
                </a:cubicBezTo>
                <a:cubicBezTo>
                  <a:pt x="41" y="69"/>
                  <a:pt x="41" y="69"/>
                  <a:pt x="41" y="69"/>
                </a:cubicBezTo>
                <a:cubicBezTo>
                  <a:pt x="41" y="67"/>
                  <a:pt x="42" y="65"/>
                  <a:pt x="41" y="63"/>
                </a:cubicBezTo>
                <a:cubicBezTo>
                  <a:pt x="41" y="59"/>
                  <a:pt x="39" y="56"/>
                  <a:pt x="35" y="54"/>
                </a:cubicBezTo>
                <a:cubicBezTo>
                  <a:pt x="32" y="52"/>
                  <a:pt x="28" y="53"/>
                  <a:pt x="25" y="55"/>
                </a:cubicBezTo>
                <a:cubicBezTo>
                  <a:pt x="21" y="58"/>
                  <a:pt x="20" y="63"/>
                  <a:pt x="21" y="67"/>
                </a:cubicBezTo>
                <a:cubicBezTo>
                  <a:pt x="22" y="71"/>
                  <a:pt x="26" y="74"/>
                  <a:pt x="31" y="74"/>
                </a:cubicBezTo>
                <a:cubicBezTo>
                  <a:pt x="33" y="74"/>
                  <a:pt x="34" y="74"/>
                  <a:pt x="36" y="74"/>
                </a:cubicBezTo>
                <a:cubicBezTo>
                  <a:pt x="36" y="96"/>
                  <a:pt x="36" y="96"/>
                  <a:pt x="36" y="96"/>
                </a:cubicBezTo>
                <a:cubicBezTo>
                  <a:pt x="35" y="96"/>
                  <a:pt x="34" y="96"/>
                  <a:pt x="33" y="95"/>
                </a:cubicBezTo>
                <a:cubicBezTo>
                  <a:pt x="15" y="89"/>
                  <a:pt x="4" y="71"/>
                  <a:pt x="7" y="52"/>
                </a:cubicBezTo>
                <a:cubicBezTo>
                  <a:pt x="11" y="26"/>
                  <a:pt x="41" y="12"/>
                  <a:pt x="64" y="25"/>
                </a:cubicBezTo>
                <a:cubicBezTo>
                  <a:pt x="65" y="26"/>
                  <a:pt x="66" y="26"/>
                  <a:pt x="66" y="28"/>
                </a:cubicBezTo>
                <a:cubicBezTo>
                  <a:pt x="64" y="41"/>
                  <a:pt x="71" y="53"/>
                  <a:pt x="82" y="60"/>
                </a:cubicBezTo>
                <a:cubicBezTo>
                  <a:pt x="84" y="60"/>
                  <a:pt x="84" y="61"/>
                  <a:pt x="84" y="62"/>
                </a:cubicBezTo>
                <a:cubicBezTo>
                  <a:pt x="83" y="65"/>
                  <a:pt x="82" y="69"/>
                  <a:pt x="81" y="72"/>
                </a:cubicBezTo>
                <a:cubicBezTo>
                  <a:pt x="81" y="74"/>
                  <a:pt x="81" y="75"/>
                  <a:pt x="83" y="76"/>
                </a:cubicBezTo>
                <a:cubicBezTo>
                  <a:pt x="84" y="77"/>
                  <a:pt x="86" y="76"/>
                  <a:pt x="86" y="74"/>
                </a:cubicBezTo>
                <a:cubicBezTo>
                  <a:pt x="87" y="72"/>
                  <a:pt x="88" y="69"/>
                  <a:pt x="88" y="67"/>
                </a:cubicBezTo>
                <a:cubicBezTo>
                  <a:pt x="89" y="65"/>
                  <a:pt x="89" y="64"/>
                  <a:pt x="89" y="62"/>
                </a:cubicBezTo>
                <a:cubicBezTo>
                  <a:pt x="95" y="64"/>
                  <a:pt x="100" y="63"/>
                  <a:pt x="106" y="62"/>
                </a:cubicBezTo>
                <a:cubicBezTo>
                  <a:pt x="106" y="67"/>
                  <a:pt x="106" y="71"/>
                  <a:pt x="106" y="76"/>
                </a:cubicBezTo>
                <a:cubicBezTo>
                  <a:pt x="106" y="80"/>
                  <a:pt x="107" y="82"/>
                  <a:pt x="112" y="82"/>
                </a:cubicBezTo>
                <a:cubicBezTo>
                  <a:pt x="119" y="82"/>
                  <a:pt x="126" y="82"/>
                  <a:pt x="133" y="82"/>
                </a:cubicBezTo>
                <a:cubicBezTo>
                  <a:pt x="135" y="82"/>
                  <a:pt x="137" y="82"/>
                  <a:pt x="139" y="81"/>
                </a:cubicBezTo>
                <a:cubicBezTo>
                  <a:pt x="141" y="81"/>
                  <a:pt x="143" y="80"/>
                  <a:pt x="143" y="78"/>
                </a:cubicBezTo>
                <a:cubicBezTo>
                  <a:pt x="143" y="74"/>
                  <a:pt x="143" y="71"/>
                  <a:pt x="143" y="68"/>
                </a:cubicBezTo>
                <a:cubicBezTo>
                  <a:pt x="143" y="67"/>
                  <a:pt x="142" y="66"/>
                  <a:pt x="140" y="66"/>
                </a:cubicBezTo>
                <a:cubicBezTo>
                  <a:pt x="139" y="66"/>
                  <a:pt x="138" y="67"/>
                  <a:pt x="138" y="68"/>
                </a:cubicBezTo>
                <a:cubicBezTo>
                  <a:pt x="138" y="69"/>
                  <a:pt x="138" y="69"/>
                  <a:pt x="138" y="70"/>
                </a:cubicBezTo>
                <a:cubicBezTo>
                  <a:pt x="138" y="72"/>
                  <a:pt x="138" y="74"/>
                  <a:pt x="138" y="76"/>
                </a:cubicBezTo>
                <a:cubicBezTo>
                  <a:pt x="111" y="76"/>
                  <a:pt x="111" y="76"/>
                  <a:pt x="111" y="76"/>
                </a:cubicBezTo>
                <a:cubicBezTo>
                  <a:pt x="111" y="71"/>
                  <a:pt x="111" y="66"/>
                  <a:pt x="111" y="61"/>
                </a:cubicBezTo>
                <a:cubicBezTo>
                  <a:pt x="111" y="60"/>
                  <a:pt x="112" y="59"/>
                  <a:pt x="112" y="59"/>
                </a:cubicBezTo>
                <a:cubicBezTo>
                  <a:pt x="116" y="57"/>
                  <a:pt x="119" y="54"/>
                  <a:pt x="122" y="50"/>
                </a:cubicBezTo>
                <a:cubicBezTo>
                  <a:pt x="123" y="50"/>
                  <a:pt x="123" y="49"/>
                  <a:pt x="124" y="49"/>
                </a:cubicBezTo>
                <a:cubicBezTo>
                  <a:pt x="128" y="49"/>
                  <a:pt x="132" y="49"/>
                  <a:pt x="137" y="49"/>
                </a:cubicBezTo>
                <a:cubicBezTo>
                  <a:pt x="138" y="49"/>
                  <a:pt x="138" y="50"/>
                  <a:pt x="138" y="51"/>
                </a:cubicBezTo>
                <a:cubicBezTo>
                  <a:pt x="138" y="52"/>
                  <a:pt x="138" y="54"/>
                  <a:pt x="138" y="56"/>
                </a:cubicBezTo>
                <a:cubicBezTo>
                  <a:pt x="138" y="58"/>
                  <a:pt x="139" y="59"/>
                  <a:pt x="141" y="59"/>
                </a:cubicBezTo>
                <a:cubicBezTo>
                  <a:pt x="142" y="59"/>
                  <a:pt x="143" y="58"/>
                  <a:pt x="143" y="56"/>
                </a:cubicBezTo>
                <a:cubicBezTo>
                  <a:pt x="143" y="54"/>
                  <a:pt x="143" y="52"/>
                  <a:pt x="143" y="49"/>
                </a:cubicBezTo>
                <a:cubicBezTo>
                  <a:pt x="143" y="46"/>
                  <a:pt x="141" y="44"/>
                  <a:pt x="138" y="44"/>
                </a:cubicBezTo>
                <a:cubicBezTo>
                  <a:pt x="135" y="44"/>
                  <a:pt x="131" y="44"/>
                  <a:pt x="128" y="44"/>
                </a:cubicBezTo>
                <a:cubicBezTo>
                  <a:pt x="126" y="44"/>
                  <a:pt x="126" y="44"/>
                  <a:pt x="126" y="44"/>
                </a:cubicBezTo>
                <a:cubicBezTo>
                  <a:pt x="126" y="43"/>
                  <a:pt x="126" y="43"/>
                  <a:pt x="126" y="42"/>
                </a:cubicBezTo>
                <a:cubicBezTo>
                  <a:pt x="132" y="25"/>
                  <a:pt x="123" y="7"/>
                  <a:pt x="106" y="2"/>
                </a:cubicBezTo>
                <a:cubicBezTo>
                  <a:pt x="104" y="1"/>
                  <a:pt x="102" y="1"/>
                  <a:pt x="100" y="0"/>
                </a:cubicBezTo>
                <a:cubicBezTo>
                  <a:pt x="94" y="0"/>
                  <a:pt x="94" y="0"/>
                  <a:pt x="94" y="0"/>
                </a:cubicBezTo>
                <a:cubicBezTo>
                  <a:pt x="93" y="0"/>
                  <a:pt x="93" y="0"/>
                  <a:pt x="93" y="0"/>
                </a:cubicBezTo>
                <a:cubicBezTo>
                  <a:pt x="81" y="2"/>
                  <a:pt x="73" y="9"/>
                  <a:pt x="68" y="19"/>
                </a:cubicBezTo>
                <a:cubicBezTo>
                  <a:pt x="68" y="20"/>
                  <a:pt x="68" y="20"/>
                  <a:pt x="67" y="21"/>
                </a:cubicBezTo>
                <a:cubicBezTo>
                  <a:pt x="67" y="20"/>
                  <a:pt x="67" y="20"/>
                  <a:pt x="66" y="20"/>
                </a:cubicBezTo>
                <a:cubicBezTo>
                  <a:pt x="57" y="15"/>
                  <a:pt x="47" y="14"/>
                  <a:pt x="37" y="15"/>
                </a:cubicBezTo>
                <a:cubicBezTo>
                  <a:pt x="16" y="19"/>
                  <a:pt x="0" y="39"/>
                  <a:pt x="1" y="59"/>
                </a:cubicBezTo>
                <a:cubicBezTo>
                  <a:pt x="2" y="75"/>
                  <a:pt x="9" y="87"/>
                  <a:pt x="22" y="96"/>
                </a:cubicBezTo>
                <a:cubicBezTo>
                  <a:pt x="23" y="96"/>
                  <a:pt x="23" y="97"/>
                  <a:pt x="23" y="97"/>
                </a:cubicBezTo>
                <a:cubicBezTo>
                  <a:pt x="25" y="101"/>
                  <a:pt x="26" y="105"/>
                  <a:pt x="28" y="109"/>
                </a:cubicBezTo>
                <a:cubicBezTo>
                  <a:pt x="24" y="110"/>
                  <a:pt x="23" y="113"/>
                  <a:pt x="23" y="117"/>
                </a:cubicBezTo>
                <a:cubicBezTo>
                  <a:pt x="23" y="119"/>
                  <a:pt x="23" y="121"/>
                  <a:pt x="23" y="124"/>
                </a:cubicBezTo>
                <a:cubicBezTo>
                  <a:pt x="23" y="128"/>
                  <a:pt x="24" y="130"/>
                  <a:pt x="29" y="131"/>
                </a:cubicBezTo>
                <a:cubicBezTo>
                  <a:pt x="29" y="136"/>
                  <a:pt x="29" y="136"/>
                  <a:pt x="29" y="136"/>
                </a:cubicBezTo>
                <a:cubicBezTo>
                  <a:pt x="29" y="140"/>
                  <a:pt x="29" y="141"/>
                  <a:pt x="33" y="142"/>
                </a:cubicBezTo>
                <a:cubicBezTo>
                  <a:pt x="33" y="143"/>
                  <a:pt x="33" y="144"/>
                  <a:pt x="33" y="144"/>
                </a:cubicBezTo>
                <a:cubicBezTo>
                  <a:pt x="33" y="149"/>
                  <a:pt x="36" y="153"/>
                  <a:pt x="42" y="153"/>
                </a:cubicBezTo>
                <a:cubicBezTo>
                  <a:pt x="44" y="153"/>
                  <a:pt x="47" y="153"/>
                  <a:pt x="49" y="153"/>
                </a:cubicBezTo>
                <a:cubicBezTo>
                  <a:pt x="53" y="152"/>
                  <a:pt x="57" y="150"/>
                  <a:pt x="57" y="146"/>
                </a:cubicBezTo>
                <a:cubicBezTo>
                  <a:pt x="57" y="145"/>
                  <a:pt x="57" y="143"/>
                  <a:pt x="57" y="142"/>
                </a:cubicBezTo>
                <a:cubicBezTo>
                  <a:pt x="61" y="141"/>
                  <a:pt x="62" y="140"/>
                  <a:pt x="62" y="137"/>
                </a:cubicBezTo>
                <a:cubicBezTo>
                  <a:pt x="62" y="135"/>
                  <a:pt x="62" y="134"/>
                  <a:pt x="62" y="133"/>
                </a:cubicBezTo>
                <a:cubicBezTo>
                  <a:pt x="62" y="132"/>
                  <a:pt x="62" y="131"/>
                  <a:pt x="63" y="131"/>
                </a:cubicBezTo>
                <a:cubicBezTo>
                  <a:pt x="66" y="130"/>
                  <a:pt x="67" y="128"/>
                  <a:pt x="67" y="125"/>
                </a:cubicBezTo>
                <a:cubicBezTo>
                  <a:pt x="67" y="122"/>
                  <a:pt x="67" y="120"/>
                  <a:pt x="67" y="117"/>
                </a:cubicBezTo>
                <a:cubicBezTo>
                  <a:pt x="67" y="114"/>
                  <a:pt x="67" y="110"/>
                  <a:pt x="62" y="109"/>
                </a:cubicBezTo>
                <a:cubicBezTo>
                  <a:pt x="64" y="105"/>
                  <a:pt x="65" y="102"/>
                  <a:pt x="66" y="98"/>
                </a:cubicBezTo>
                <a:cubicBezTo>
                  <a:pt x="67" y="97"/>
                  <a:pt x="67" y="96"/>
                  <a:pt x="68" y="96"/>
                </a:cubicBezTo>
                <a:cubicBezTo>
                  <a:pt x="72" y="93"/>
                  <a:pt x="76" y="90"/>
                  <a:pt x="79" y="87"/>
                </a:cubicBezTo>
                <a:close/>
                <a:moveTo>
                  <a:pt x="97" y="5"/>
                </a:moveTo>
                <a:cubicBezTo>
                  <a:pt x="111" y="5"/>
                  <a:pt x="123" y="17"/>
                  <a:pt x="123" y="32"/>
                </a:cubicBezTo>
                <a:cubicBezTo>
                  <a:pt x="123" y="46"/>
                  <a:pt x="111" y="58"/>
                  <a:pt x="97" y="58"/>
                </a:cubicBezTo>
                <a:cubicBezTo>
                  <a:pt x="82" y="58"/>
                  <a:pt x="71" y="46"/>
                  <a:pt x="71" y="32"/>
                </a:cubicBezTo>
                <a:cubicBezTo>
                  <a:pt x="71" y="17"/>
                  <a:pt x="82" y="5"/>
                  <a:pt x="97" y="5"/>
                </a:cubicBezTo>
                <a:close/>
                <a:moveTo>
                  <a:pt x="60" y="100"/>
                </a:moveTo>
                <a:cubicBezTo>
                  <a:pt x="59" y="103"/>
                  <a:pt x="58" y="105"/>
                  <a:pt x="57" y="108"/>
                </a:cubicBezTo>
                <a:cubicBezTo>
                  <a:pt x="57" y="108"/>
                  <a:pt x="55" y="109"/>
                  <a:pt x="54" y="109"/>
                </a:cubicBezTo>
                <a:cubicBezTo>
                  <a:pt x="54" y="102"/>
                  <a:pt x="54" y="102"/>
                  <a:pt x="54" y="102"/>
                </a:cubicBezTo>
                <a:cubicBezTo>
                  <a:pt x="56" y="101"/>
                  <a:pt x="58" y="101"/>
                  <a:pt x="60" y="100"/>
                </a:cubicBezTo>
                <a:close/>
                <a:moveTo>
                  <a:pt x="54" y="63"/>
                </a:moveTo>
                <a:cubicBezTo>
                  <a:pt x="54" y="61"/>
                  <a:pt x="57" y="59"/>
                  <a:pt x="59" y="59"/>
                </a:cubicBezTo>
                <a:cubicBezTo>
                  <a:pt x="62" y="58"/>
                  <a:pt x="64" y="61"/>
                  <a:pt x="64" y="63"/>
                </a:cubicBezTo>
                <a:cubicBezTo>
                  <a:pt x="65" y="66"/>
                  <a:pt x="63" y="68"/>
                  <a:pt x="60" y="69"/>
                </a:cubicBezTo>
                <a:cubicBezTo>
                  <a:pt x="58" y="69"/>
                  <a:pt x="56" y="69"/>
                  <a:pt x="54" y="69"/>
                </a:cubicBezTo>
                <a:cubicBezTo>
                  <a:pt x="54" y="67"/>
                  <a:pt x="54" y="65"/>
                  <a:pt x="54" y="63"/>
                </a:cubicBezTo>
                <a:close/>
                <a:moveTo>
                  <a:pt x="42" y="74"/>
                </a:moveTo>
                <a:cubicBezTo>
                  <a:pt x="49" y="74"/>
                  <a:pt x="49" y="74"/>
                  <a:pt x="49" y="74"/>
                </a:cubicBezTo>
                <a:cubicBezTo>
                  <a:pt x="49" y="97"/>
                  <a:pt x="49" y="97"/>
                  <a:pt x="49" y="97"/>
                </a:cubicBezTo>
                <a:cubicBezTo>
                  <a:pt x="42" y="97"/>
                  <a:pt x="42" y="97"/>
                  <a:pt x="42" y="97"/>
                </a:cubicBezTo>
                <a:lnTo>
                  <a:pt x="42" y="74"/>
                </a:lnTo>
                <a:close/>
                <a:moveTo>
                  <a:pt x="42" y="102"/>
                </a:moveTo>
                <a:cubicBezTo>
                  <a:pt x="49" y="102"/>
                  <a:pt x="49" y="102"/>
                  <a:pt x="49" y="102"/>
                </a:cubicBezTo>
                <a:cubicBezTo>
                  <a:pt x="49" y="109"/>
                  <a:pt x="49" y="109"/>
                  <a:pt x="49" y="109"/>
                </a:cubicBezTo>
                <a:cubicBezTo>
                  <a:pt x="42" y="109"/>
                  <a:pt x="42" y="109"/>
                  <a:pt x="42" y="109"/>
                </a:cubicBezTo>
                <a:lnTo>
                  <a:pt x="42" y="102"/>
                </a:lnTo>
                <a:close/>
                <a:moveTo>
                  <a:pt x="33" y="69"/>
                </a:moveTo>
                <a:cubicBezTo>
                  <a:pt x="32" y="69"/>
                  <a:pt x="31" y="69"/>
                  <a:pt x="30" y="69"/>
                </a:cubicBezTo>
                <a:cubicBezTo>
                  <a:pt x="27" y="68"/>
                  <a:pt x="26" y="66"/>
                  <a:pt x="26" y="63"/>
                </a:cubicBezTo>
                <a:cubicBezTo>
                  <a:pt x="26" y="60"/>
                  <a:pt x="29" y="58"/>
                  <a:pt x="31" y="59"/>
                </a:cubicBezTo>
                <a:cubicBezTo>
                  <a:pt x="34" y="59"/>
                  <a:pt x="36" y="60"/>
                  <a:pt x="36" y="63"/>
                </a:cubicBezTo>
                <a:cubicBezTo>
                  <a:pt x="36" y="64"/>
                  <a:pt x="36" y="65"/>
                  <a:pt x="36" y="66"/>
                </a:cubicBezTo>
                <a:cubicBezTo>
                  <a:pt x="36" y="69"/>
                  <a:pt x="36" y="69"/>
                  <a:pt x="33" y="69"/>
                </a:cubicBezTo>
                <a:close/>
                <a:moveTo>
                  <a:pt x="35" y="101"/>
                </a:moveTo>
                <a:cubicBezTo>
                  <a:pt x="36" y="101"/>
                  <a:pt x="36" y="102"/>
                  <a:pt x="36" y="102"/>
                </a:cubicBezTo>
                <a:cubicBezTo>
                  <a:pt x="36" y="104"/>
                  <a:pt x="36" y="106"/>
                  <a:pt x="36" y="108"/>
                </a:cubicBezTo>
                <a:cubicBezTo>
                  <a:pt x="34" y="109"/>
                  <a:pt x="33" y="109"/>
                  <a:pt x="33" y="107"/>
                </a:cubicBezTo>
                <a:cubicBezTo>
                  <a:pt x="32" y="105"/>
                  <a:pt x="31" y="102"/>
                  <a:pt x="30" y="100"/>
                </a:cubicBezTo>
                <a:cubicBezTo>
                  <a:pt x="32" y="100"/>
                  <a:pt x="34" y="101"/>
                  <a:pt x="35" y="101"/>
                </a:cubicBezTo>
                <a:close/>
                <a:moveTo>
                  <a:pt x="52" y="144"/>
                </a:moveTo>
                <a:cubicBezTo>
                  <a:pt x="52" y="146"/>
                  <a:pt x="51" y="147"/>
                  <a:pt x="49" y="147"/>
                </a:cubicBezTo>
                <a:cubicBezTo>
                  <a:pt x="47" y="147"/>
                  <a:pt x="44" y="147"/>
                  <a:pt x="41" y="147"/>
                </a:cubicBezTo>
                <a:cubicBezTo>
                  <a:pt x="39" y="147"/>
                  <a:pt x="38" y="146"/>
                  <a:pt x="38" y="144"/>
                </a:cubicBezTo>
                <a:cubicBezTo>
                  <a:pt x="38" y="144"/>
                  <a:pt x="38" y="143"/>
                  <a:pt x="38" y="142"/>
                </a:cubicBezTo>
                <a:cubicBezTo>
                  <a:pt x="52" y="142"/>
                  <a:pt x="52" y="142"/>
                  <a:pt x="52" y="142"/>
                </a:cubicBezTo>
                <a:cubicBezTo>
                  <a:pt x="52" y="143"/>
                  <a:pt x="52" y="144"/>
                  <a:pt x="52" y="144"/>
                </a:cubicBezTo>
                <a:close/>
                <a:moveTo>
                  <a:pt x="60" y="126"/>
                </a:moveTo>
                <a:cubicBezTo>
                  <a:pt x="58" y="126"/>
                  <a:pt x="55" y="126"/>
                  <a:pt x="53" y="126"/>
                </a:cubicBezTo>
                <a:cubicBezTo>
                  <a:pt x="51" y="126"/>
                  <a:pt x="50" y="127"/>
                  <a:pt x="50" y="129"/>
                </a:cubicBezTo>
                <a:cubicBezTo>
                  <a:pt x="50" y="130"/>
                  <a:pt x="51" y="131"/>
                  <a:pt x="53" y="131"/>
                </a:cubicBezTo>
                <a:cubicBezTo>
                  <a:pt x="56" y="131"/>
                  <a:pt x="56" y="131"/>
                  <a:pt x="56" y="135"/>
                </a:cubicBezTo>
                <a:cubicBezTo>
                  <a:pt x="56" y="135"/>
                  <a:pt x="56" y="136"/>
                  <a:pt x="56" y="137"/>
                </a:cubicBezTo>
                <a:cubicBezTo>
                  <a:pt x="34" y="137"/>
                  <a:pt x="34" y="137"/>
                  <a:pt x="34" y="137"/>
                </a:cubicBezTo>
                <a:cubicBezTo>
                  <a:pt x="34" y="131"/>
                  <a:pt x="34" y="131"/>
                  <a:pt x="34" y="131"/>
                </a:cubicBezTo>
                <a:cubicBezTo>
                  <a:pt x="36" y="131"/>
                  <a:pt x="38" y="131"/>
                  <a:pt x="39" y="131"/>
                </a:cubicBezTo>
                <a:cubicBezTo>
                  <a:pt x="42" y="131"/>
                  <a:pt x="43" y="130"/>
                  <a:pt x="43" y="129"/>
                </a:cubicBezTo>
                <a:cubicBezTo>
                  <a:pt x="43" y="127"/>
                  <a:pt x="42" y="126"/>
                  <a:pt x="39" y="126"/>
                </a:cubicBezTo>
                <a:cubicBezTo>
                  <a:pt x="36" y="126"/>
                  <a:pt x="33" y="126"/>
                  <a:pt x="30" y="126"/>
                </a:cubicBezTo>
                <a:cubicBezTo>
                  <a:pt x="29" y="126"/>
                  <a:pt x="29" y="126"/>
                  <a:pt x="29" y="124"/>
                </a:cubicBezTo>
                <a:cubicBezTo>
                  <a:pt x="29" y="121"/>
                  <a:pt x="29" y="118"/>
                  <a:pt x="29" y="116"/>
                </a:cubicBezTo>
                <a:cubicBezTo>
                  <a:pt x="29" y="114"/>
                  <a:pt x="29" y="114"/>
                  <a:pt x="30" y="114"/>
                </a:cubicBezTo>
                <a:cubicBezTo>
                  <a:pt x="40" y="114"/>
                  <a:pt x="50" y="114"/>
                  <a:pt x="60" y="114"/>
                </a:cubicBezTo>
                <a:cubicBezTo>
                  <a:pt x="61" y="114"/>
                  <a:pt x="62" y="114"/>
                  <a:pt x="62" y="116"/>
                </a:cubicBezTo>
                <a:cubicBezTo>
                  <a:pt x="62" y="119"/>
                  <a:pt x="62" y="121"/>
                  <a:pt x="62" y="124"/>
                </a:cubicBezTo>
                <a:cubicBezTo>
                  <a:pt x="62" y="126"/>
                  <a:pt x="61" y="126"/>
                  <a:pt x="60" y="126"/>
                </a:cubicBezTo>
                <a:close/>
                <a:moveTo>
                  <a:pt x="160" y="119"/>
                </a:moveTo>
                <a:cubicBezTo>
                  <a:pt x="155" y="112"/>
                  <a:pt x="149" y="111"/>
                  <a:pt x="141" y="113"/>
                </a:cubicBezTo>
                <a:cubicBezTo>
                  <a:pt x="141" y="109"/>
                  <a:pt x="141" y="104"/>
                  <a:pt x="141" y="100"/>
                </a:cubicBezTo>
                <a:cubicBezTo>
                  <a:pt x="141" y="96"/>
                  <a:pt x="139" y="95"/>
                  <a:pt x="136" y="95"/>
                </a:cubicBezTo>
                <a:cubicBezTo>
                  <a:pt x="132" y="95"/>
                  <a:pt x="128" y="95"/>
                  <a:pt x="124" y="95"/>
                </a:cubicBezTo>
                <a:cubicBezTo>
                  <a:pt x="120" y="95"/>
                  <a:pt x="118" y="96"/>
                  <a:pt x="118" y="100"/>
                </a:cubicBezTo>
                <a:cubicBezTo>
                  <a:pt x="118" y="106"/>
                  <a:pt x="113" y="109"/>
                  <a:pt x="108" y="109"/>
                </a:cubicBezTo>
                <a:cubicBezTo>
                  <a:pt x="103" y="109"/>
                  <a:pt x="99" y="105"/>
                  <a:pt x="99" y="100"/>
                </a:cubicBezTo>
                <a:cubicBezTo>
                  <a:pt x="98" y="96"/>
                  <a:pt x="97" y="95"/>
                  <a:pt x="94" y="95"/>
                </a:cubicBezTo>
                <a:cubicBezTo>
                  <a:pt x="89" y="95"/>
                  <a:pt x="85" y="95"/>
                  <a:pt x="81" y="95"/>
                </a:cubicBezTo>
                <a:cubicBezTo>
                  <a:pt x="78" y="95"/>
                  <a:pt x="76" y="96"/>
                  <a:pt x="76" y="100"/>
                </a:cubicBezTo>
                <a:cubicBezTo>
                  <a:pt x="76" y="104"/>
                  <a:pt x="76" y="109"/>
                  <a:pt x="76" y="113"/>
                </a:cubicBezTo>
                <a:cubicBezTo>
                  <a:pt x="76" y="117"/>
                  <a:pt x="78" y="118"/>
                  <a:pt x="81" y="118"/>
                </a:cubicBezTo>
                <a:cubicBezTo>
                  <a:pt x="83" y="118"/>
                  <a:pt x="85" y="119"/>
                  <a:pt x="87" y="120"/>
                </a:cubicBezTo>
                <a:cubicBezTo>
                  <a:pt x="90" y="122"/>
                  <a:pt x="92" y="126"/>
                  <a:pt x="91" y="130"/>
                </a:cubicBezTo>
                <a:cubicBezTo>
                  <a:pt x="90" y="135"/>
                  <a:pt x="86" y="138"/>
                  <a:pt x="81" y="138"/>
                </a:cubicBezTo>
                <a:cubicBezTo>
                  <a:pt x="77" y="138"/>
                  <a:pt x="76" y="139"/>
                  <a:pt x="76" y="143"/>
                </a:cubicBezTo>
                <a:cubicBezTo>
                  <a:pt x="76" y="147"/>
                  <a:pt x="76" y="151"/>
                  <a:pt x="76" y="154"/>
                </a:cubicBezTo>
                <a:cubicBezTo>
                  <a:pt x="76" y="158"/>
                  <a:pt x="77" y="160"/>
                  <a:pt x="81" y="160"/>
                </a:cubicBezTo>
                <a:cubicBezTo>
                  <a:pt x="85" y="160"/>
                  <a:pt x="89" y="160"/>
                  <a:pt x="93" y="160"/>
                </a:cubicBezTo>
                <a:cubicBezTo>
                  <a:pt x="93" y="160"/>
                  <a:pt x="94" y="160"/>
                  <a:pt x="94" y="160"/>
                </a:cubicBezTo>
                <a:cubicBezTo>
                  <a:pt x="94" y="161"/>
                  <a:pt x="94" y="161"/>
                  <a:pt x="94" y="161"/>
                </a:cubicBezTo>
                <a:cubicBezTo>
                  <a:pt x="91" y="170"/>
                  <a:pt x="96" y="178"/>
                  <a:pt x="105" y="181"/>
                </a:cubicBezTo>
                <a:cubicBezTo>
                  <a:pt x="105" y="181"/>
                  <a:pt x="106" y="181"/>
                  <a:pt x="106" y="181"/>
                </a:cubicBezTo>
                <a:cubicBezTo>
                  <a:pt x="111" y="181"/>
                  <a:pt x="111" y="181"/>
                  <a:pt x="111" y="181"/>
                </a:cubicBezTo>
                <a:cubicBezTo>
                  <a:pt x="111" y="181"/>
                  <a:pt x="111" y="181"/>
                  <a:pt x="112" y="181"/>
                </a:cubicBezTo>
                <a:cubicBezTo>
                  <a:pt x="118" y="179"/>
                  <a:pt x="122" y="175"/>
                  <a:pt x="123" y="169"/>
                </a:cubicBezTo>
                <a:cubicBezTo>
                  <a:pt x="124" y="166"/>
                  <a:pt x="123" y="163"/>
                  <a:pt x="123" y="160"/>
                </a:cubicBezTo>
                <a:cubicBezTo>
                  <a:pt x="127" y="160"/>
                  <a:pt x="131" y="160"/>
                  <a:pt x="135" y="160"/>
                </a:cubicBezTo>
                <a:cubicBezTo>
                  <a:pt x="139" y="160"/>
                  <a:pt x="141" y="158"/>
                  <a:pt x="141" y="154"/>
                </a:cubicBezTo>
                <a:cubicBezTo>
                  <a:pt x="141" y="150"/>
                  <a:pt x="141" y="146"/>
                  <a:pt x="141" y="141"/>
                </a:cubicBezTo>
                <a:cubicBezTo>
                  <a:pt x="148" y="144"/>
                  <a:pt x="155" y="142"/>
                  <a:pt x="159" y="136"/>
                </a:cubicBezTo>
                <a:cubicBezTo>
                  <a:pt x="163" y="130"/>
                  <a:pt x="163" y="125"/>
                  <a:pt x="160" y="119"/>
                </a:cubicBezTo>
                <a:close/>
                <a:moveTo>
                  <a:pt x="153" y="135"/>
                </a:moveTo>
                <a:cubicBezTo>
                  <a:pt x="149" y="138"/>
                  <a:pt x="146" y="138"/>
                  <a:pt x="142" y="136"/>
                </a:cubicBezTo>
                <a:cubicBezTo>
                  <a:pt x="142" y="136"/>
                  <a:pt x="142" y="136"/>
                  <a:pt x="141" y="135"/>
                </a:cubicBezTo>
                <a:cubicBezTo>
                  <a:pt x="138" y="134"/>
                  <a:pt x="136" y="135"/>
                  <a:pt x="136" y="139"/>
                </a:cubicBezTo>
                <a:cubicBezTo>
                  <a:pt x="136" y="143"/>
                  <a:pt x="136" y="148"/>
                  <a:pt x="136" y="152"/>
                </a:cubicBezTo>
                <a:cubicBezTo>
                  <a:pt x="136" y="154"/>
                  <a:pt x="136" y="154"/>
                  <a:pt x="136" y="154"/>
                </a:cubicBezTo>
                <a:cubicBezTo>
                  <a:pt x="131" y="154"/>
                  <a:pt x="131" y="154"/>
                  <a:pt x="131" y="154"/>
                </a:cubicBezTo>
                <a:cubicBezTo>
                  <a:pt x="128" y="154"/>
                  <a:pt x="124" y="154"/>
                  <a:pt x="120" y="154"/>
                </a:cubicBezTo>
                <a:cubicBezTo>
                  <a:pt x="116" y="154"/>
                  <a:pt x="115" y="157"/>
                  <a:pt x="117" y="161"/>
                </a:cubicBezTo>
                <a:cubicBezTo>
                  <a:pt x="120" y="166"/>
                  <a:pt x="118" y="172"/>
                  <a:pt x="112" y="175"/>
                </a:cubicBezTo>
                <a:cubicBezTo>
                  <a:pt x="107" y="177"/>
                  <a:pt x="101" y="175"/>
                  <a:pt x="99" y="169"/>
                </a:cubicBezTo>
                <a:cubicBezTo>
                  <a:pt x="98" y="166"/>
                  <a:pt x="98" y="163"/>
                  <a:pt x="100" y="161"/>
                </a:cubicBezTo>
                <a:cubicBezTo>
                  <a:pt x="102" y="157"/>
                  <a:pt x="100" y="154"/>
                  <a:pt x="96" y="154"/>
                </a:cubicBezTo>
                <a:cubicBezTo>
                  <a:pt x="91" y="154"/>
                  <a:pt x="86" y="154"/>
                  <a:pt x="81" y="154"/>
                </a:cubicBezTo>
                <a:cubicBezTo>
                  <a:pt x="81" y="143"/>
                  <a:pt x="81" y="143"/>
                  <a:pt x="81" y="143"/>
                </a:cubicBezTo>
                <a:cubicBezTo>
                  <a:pt x="86" y="143"/>
                  <a:pt x="91" y="141"/>
                  <a:pt x="94" y="137"/>
                </a:cubicBezTo>
                <a:cubicBezTo>
                  <a:pt x="96" y="134"/>
                  <a:pt x="97" y="131"/>
                  <a:pt x="97" y="127"/>
                </a:cubicBezTo>
                <a:cubicBezTo>
                  <a:pt x="96" y="119"/>
                  <a:pt x="91" y="114"/>
                  <a:pt x="81" y="113"/>
                </a:cubicBezTo>
                <a:cubicBezTo>
                  <a:pt x="81" y="100"/>
                  <a:pt x="81" y="100"/>
                  <a:pt x="81" y="100"/>
                </a:cubicBezTo>
                <a:cubicBezTo>
                  <a:pt x="93" y="100"/>
                  <a:pt x="93" y="100"/>
                  <a:pt x="93" y="100"/>
                </a:cubicBezTo>
                <a:cubicBezTo>
                  <a:pt x="94" y="109"/>
                  <a:pt x="100" y="114"/>
                  <a:pt x="108" y="115"/>
                </a:cubicBezTo>
                <a:cubicBezTo>
                  <a:pt x="114" y="115"/>
                  <a:pt x="122" y="110"/>
                  <a:pt x="123" y="100"/>
                </a:cubicBezTo>
                <a:cubicBezTo>
                  <a:pt x="136" y="100"/>
                  <a:pt x="136" y="100"/>
                  <a:pt x="136" y="100"/>
                </a:cubicBezTo>
                <a:cubicBezTo>
                  <a:pt x="136" y="103"/>
                  <a:pt x="136" y="103"/>
                  <a:pt x="136" y="103"/>
                </a:cubicBezTo>
                <a:cubicBezTo>
                  <a:pt x="136" y="108"/>
                  <a:pt x="136" y="112"/>
                  <a:pt x="136" y="116"/>
                </a:cubicBezTo>
                <a:cubicBezTo>
                  <a:pt x="136" y="119"/>
                  <a:pt x="138" y="121"/>
                  <a:pt x="142" y="119"/>
                </a:cubicBezTo>
                <a:cubicBezTo>
                  <a:pt x="148" y="115"/>
                  <a:pt x="155" y="119"/>
                  <a:pt x="156" y="126"/>
                </a:cubicBezTo>
                <a:cubicBezTo>
                  <a:pt x="157" y="129"/>
                  <a:pt x="156" y="133"/>
                  <a:pt x="153" y="135"/>
                </a:cubicBezTo>
                <a:close/>
                <a:moveTo>
                  <a:pt x="92" y="44"/>
                </a:moveTo>
                <a:cubicBezTo>
                  <a:pt x="93" y="46"/>
                  <a:pt x="95" y="46"/>
                  <a:pt x="96" y="45"/>
                </a:cubicBezTo>
                <a:cubicBezTo>
                  <a:pt x="98" y="42"/>
                  <a:pt x="100" y="40"/>
                  <a:pt x="102" y="38"/>
                </a:cubicBezTo>
                <a:cubicBezTo>
                  <a:pt x="106" y="34"/>
                  <a:pt x="109" y="30"/>
                  <a:pt x="113" y="26"/>
                </a:cubicBezTo>
                <a:cubicBezTo>
                  <a:pt x="114" y="24"/>
                  <a:pt x="114" y="23"/>
                  <a:pt x="113" y="22"/>
                </a:cubicBezTo>
                <a:cubicBezTo>
                  <a:pt x="112" y="21"/>
                  <a:pt x="110" y="21"/>
                  <a:pt x="109" y="22"/>
                </a:cubicBezTo>
                <a:cubicBezTo>
                  <a:pt x="108" y="23"/>
                  <a:pt x="108" y="24"/>
                  <a:pt x="107" y="24"/>
                </a:cubicBezTo>
                <a:cubicBezTo>
                  <a:pt x="103" y="29"/>
                  <a:pt x="99" y="34"/>
                  <a:pt x="94" y="39"/>
                </a:cubicBezTo>
                <a:cubicBezTo>
                  <a:pt x="91" y="35"/>
                  <a:pt x="88" y="32"/>
                  <a:pt x="85" y="28"/>
                </a:cubicBezTo>
                <a:cubicBezTo>
                  <a:pt x="83" y="26"/>
                  <a:pt x="82" y="26"/>
                  <a:pt x="81" y="27"/>
                </a:cubicBezTo>
                <a:cubicBezTo>
                  <a:pt x="79" y="28"/>
                  <a:pt x="79" y="30"/>
                  <a:pt x="81" y="31"/>
                </a:cubicBezTo>
                <a:cubicBezTo>
                  <a:pt x="84" y="36"/>
                  <a:pt x="88" y="40"/>
                  <a:pt x="92" y="4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6">
            <a:extLst>
              <a:ext uri="{FF2B5EF4-FFF2-40B4-BE49-F238E27FC236}">
                <a16:creationId xmlns:a16="http://schemas.microsoft.com/office/drawing/2014/main" id="{522C9827-8069-5B42-DCB1-84B5ABF687C0}"/>
              </a:ext>
            </a:extLst>
          </p:cNvPr>
          <p:cNvSpPr>
            <a:spLocks/>
          </p:cNvSpPr>
          <p:nvPr/>
        </p:nvSpPr>
        <p:spPr bwMode="auto">
          <a:xfrm rot="10800000">
            <a:off x="6520625" y="1366763"/>
            <a:ext cx="5070595" cy="4476571"/>
          </a:xfrm>
          <a:custGeom>
            <a:avLst/>
            <a:gdLst>
              <a:gd name="T0" fmla="*/ 0 w 1622"/>
              <a:gd name="T1" fmla="*/ 0 h 1567"/>
              <a:gd name="T2" fmla="*/ 1517 w 1622"/>
              <a:gd name="T3" fmla="*/ 0 h 1567"/>
              <a:gd name="T4" fmla="*/ 1622 w 1622"/>
              <a:gd name="T5" fmla="*/ 105 h 1567"/>
              <a:gd name="T6" fmla="*/ 1622 w 1622"/>
              <a:gd name="T7" fmla="*/ 1462 h 1567"/>
              <a:gd name="T8" fmla="*/ 1517 w 1622"/>
              <a:gd name="T9" fmla="*/ 1567 h 1567"/>
              <a:gd name="T10" fmla="*/ 0 w 1622"/>
              <a:gd name="T11" fmla="*/ 1567 h 1567"/>
              <a:gd name="T12" fmla="*/ 0 w 1622"/>
              <a:gd name="T13" fmla="*/ 0 h 1567"/>
            </a:gdLst>
            <a:ahLst/>
            <a:cxnLst>
              <a:cxn ang="0">
                <a:pos x="T0" y="T1"/>
              </a:cxn>
              <a:cxn ang="0">
                <a:pos x="T2" y="T3"/>
              </a:cxn>
              <a:cxn ang="0">
                <a:pos x="T4" y="T5"/>
              </a:cxn>
              <a:cxn ang="0">
                <a:pos x="T6" y="T7"/>
              </a:cxn>
              <a:cxn ang="0">
                <a:pos x="T8" y="T9"/>
              </a:cxn>
              <a:cxn ang="0">
                <a:pos x="T10" y="T11"/>
              </a:cxn>
              <a:cxn ang="0">
                <a:pos x="T12" y="T13"/>
              </a:cxn>
            </a:cxnLst>
            <a:rect l="0" t="0" r="r" b="b"/>
            <a:pathLst>
              <a:path w="1622" h="1567">
                <a:moveTo>
                  <a:pt x="0" y="0"/>
                </a:moveTo>
                <a:cubicBezTo>
                  <a:pt x="1517" y="0"/>
                  <a:pt x="1517" y="0"/>
                  <a:pt x="1517" y="0"/>
                </a:cubicBezTo>
                <a:cubicBezTo>
                  <a:pt x="1575" y="0"/>
                  <a:pt x="1622" y="47"/>
                  <a:pt x="1622" y="105"/>
                </a:cubicBezTo>
                <a:cubicBezTo>
                  <a:pt x="1622" y="1462"/>
                  <a:pt x="1622" y="1462"/>
                  <a:pt x="1622" y="1462"/>
                </a:cubicBezTo>
                <a:cubicBezTo>
                  <a:pt x="1622" y="1520"/>
                  <a:pt x="1575" y="1567"/>
                  <a:pt x="1517" y="1567"/>
                </a:cubicBezTo>
                <a:cubicBezTo>
                  <a:pt x="0" y="1567"/>
                  <a:pt x="0" y="1567"/>
                  <a:pt x="0" y="1567"/>
                </a:cubicBezTo>
                <a:lnTo>
                  <a:pt x="0" y="0"/>
                </a:lnTo>
                <a:close/>
              </a:path>
            </a:pathLst>
          </a:custGeom>
          <a:solidFill>
            <a:srgbClr val="2F6EBA"/>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4390FC76-4380-7CD6-1C69-6C0C3EDCD193}"/>
              </a:ext>
            </a:extLst>
          </p:cNvPr>
          <p:cNvSpPr txBox="1"/>
          <p:nvPr/>
        </p:nvSpPr>
        <p:spPr>
          <a:xfrm>
            <a:off x="6602379" y="1475716"/>
            <a:ext cx="4231074" cy="4293483"/>
          </a:xfrm>
          <a:prstGeom prst="rect">
            <a:avLst/>
          </a:prstGeom>
          <a:noFill/>
        </p:spPr>
        <p:txBody>
          <a:bodyPr wrap="square">
            <a:spAutoFit/>
          </a:bodyPr>
          <a:lstStyle/>
          <a:p>
            <a:pPr marL="180975" marR="6350" algn="just">
              <a:spcBef>
                <a:spcPts val="727"/>
              </a:spcBef>
            </a:pPr>
            <a:r>
              <a:rPr lang="en-GB" sz="1200" b="1">
                <a:solidFill>
                  <a:schemeClr val="bg1"/>
                </a:solidFill>
                <a:latin typeface="Work Sans" pitchFamily="2" charset="0"/>
                <a:cs typeface="Arial"/>
              </a:rPr>
              <a:t>The 2022-2026 Decarbonization Plan</a:t>
            </a:r>
            <a:r>
              <a:rPr lang="en-GB" sz="1200" i="0">
                <a:solidFill>
                  <a:schemeClr val="bg1"/>
                </a:solidFill>
                <a:latin typeface="Work Sans" pitchFamily="2" charset="0"/>
                <a:cs typeface="Arial"/>
              </a:rPr>
              <a:t>, which includes scenarios and projects to reduce the impact on the environment, the analysis of associated risks and opportunities</a:t>
            </a:r>
            <a:r>
              <a:rPr lang="ro-RO" sz="1200" i="0">
                <a:solidFill>
                  <a:schemeClr val="bg1"/>
                </a:solidFill>
                <a:latin typeface="Work Sans" pitchFamily="2" charset="0"/>
                <a:cs typeface="Arial"/>
              </a:rPr>
              <a:t>.</a:t>
            </a:r>
            <a:endParaRPr lang="en-US" sz="1200" i="0" u="sng">
              <a:solidFill>
                <a:schemeClr val="bg1"/>
              </a:solidFill>
              <a:latin typeface="Work Sans" pitchFamily="2" charset="0"/>
              <a:cs typeface="Arial"/>
            </a:endParaRPr>
          </a:p>
          <a:p>
            <a:pPr marL="180975" marR="6350" algn="just">
              <a:spcBef>
                <a:spcPts val="600"/>
              </a:spcBef>
            </a:pPr>
            <a:r>
              <a:rPr lang="en-US" sz="1200" i="0" u="sng">
                <a:solidFill>
                  <a:schemeClr val="bg1"/>
                </a:solidFill>
                <a:latin typeface="Work Sans" pitchFamily="2" charset="0"/>
                <a:cs typeface="Arial"/>
              </a:rPr>
              <a:t>Actions taken:</a:t>
            </a:r>
          </a:p>
          <a:p>
            <a:pPr marL="466725" marR="6350" indent="-285750" algn="just">
              <a:lnSpc>
                <a:spcPct val="100000"/>
              </a:lnSpc>
              <a:spcBef>
                <a:spcPts val="1200"/>
              </a:spcBef>
              <a:buFont typeface="Arial" panose="020B0604020202020204" pitchFamily="34" charset="0"/>
              <a:buChar char="•"/>
            </a:pPr>
            <a:r>
              <a:rPr lang="en-GB" sz="1200" i="0">
                <a:solidFill>
                  <a:schemeClr val="bg1"/>
                </a:solidFill>
                <a:latin typeface="Work Sans" pitchFamily="2" charset="0"/>
                <a:cs typeface="Arial"/>
              </a:rPr>
              <a:t>Determining the carbon footprint, utilization of the "GHG Protocol Corporate Accounting and Reporting Standard" for Scope 1 and 2, and "GHG Protocol Corporate Value Chain Standard for Scope 3 emissions.</a:t>
            </a:r>
          </a:p>
          <a:p>
            <a:pPr marL="466725" marR="6350" indent="-285750" algn="just">
              <a:lnSpc>
                <a:spcPct val="100000"/>
              </a:lnSpc>
              <a:spcBef>
                <a:spcPts val="1200"/>
              </a:spcBef>
              <a:buFont typeface="Arial" panose="020B0604020202020204" pitchFamily="34" charset="0"/>
              <a:buChar char="•"/>
            </a:pPr>
            <a:r>
              <a:rPr lang="en-GB" sz="1200" i="0">
                <a:solidFill>
                  <a:schemeClr val="bg1"/>
                </a:solidFill>
                <a:latin typeface="Work Sans" pitchFamily="2" charset="0"/>
                <a:cs typeface="Arial"/>
              </a:rPr>
              <a:t>Analysis of water consumption and water stress, using the World Resource Institute Aqueduct methodology.</a:t>
            </a:r>
            <a:endParaRPr lang="ro-RO" sz="1200" i="0">
              <a:solidFill>
                <a:schemeClr val="bg1"/>
              </a:solidFill>
              <a:latin typeface="Work Sans" pitchFamily="2" charset="0"/>
              <a:cs typeface="Arial"/>
            </a:endParaRPr>
          </a:p>
          <a:p>
            <a:pPr marL="466725" marR="6350" indent="-285750" algn="just">
              <a:lnSpc>
                <a:spcPct val="100000"/>
              </a:lnSpc>
              <a:spcBef>
                <a:spcPts val="1200"/>
              </a:spcBef>
              <a:buFont typeface="Arial" panose="020B0604020202020204" pitchFamily="34" charset="0"/>
              <a:buChar char="•"/>
            </a:pPr>
            <a:r>
              <a:rPr lang="en-GB" sz="1200" i="0">
                <a:solidFill>
                  <a:schemeClr val="bg1"/>
                </a:solidFill>
                <a:latin typeface="Work Sans" pitchFamily="2" charset="0"/>
                <a:cs typeface="Arial"/>
              </a:rPr>
              <a:t>Incorporating selection criteria that also use ESG elements, with the aim of establishing decarbonization targets for the supply chain in the coming years.</a:t>
            </a:r>
          </a:p>
          <a:p>
            <a:pPr marL="466725" marR="6350" indent="-285750" algn="just">
              <a:lnSpc>
                <a:spcPct val="100000"/>
              </a:lnSpc>
              <a:spcBef>
                <a:spcPts val="1200"/>
              </a:spcBef>
              <a:buFont typeface="Arial" panose="020B0604020202020204" pitchFamily="34" charset="0"/>
              <a:buChar char="•"/>
            </a:pPr>
            <a:r>
              <a:rPr lang="en-GB" sz="1200" i="0">
                <a:solidFill>
                  <a:schemeClr val="bg1"/>
                </a:solidFill>
                <a:latin typeface="Work Sans" pitchFamily="2" charset="0"/>
                <a:cs typeface="Arial"/>
              </a:rPr>
              <a:t>CDP reporting: Climate Change and Water Security.</a:t>
            </a:r>
          </a:p>
        </p:txBody>
      </p:sp>
      <p:sp>
        <p:nvSpPr>
          <p:cNvPr id="37" name="Freeform 21">
            <a:extLst>
              <a:ext uri="{FF2B5EF4-FFF2-40B4-BE49-F238E27FC236}">
                <a16:creationId xmlns:a16="http://schemas.microsoft.com/office/drawing/2014/main" id="{61C3A4E1-71AA-7785-7B2D-D9D9E722FC9C}"/>
              </a:ext>
            </a:extLst>
          </p:cNvPr>
          <p:cNvSpPr>
            <a:spLocks/>
          </p:cNvSpPr>
          <p:nvPr/>
        </p:nvSpPr>
        <p:spPr bwMode="auto">
          <a:xfrm>
            <a:off x="10843769" y="879752"/>
            <a:ext cx="1298432" cy="1223918"/>
          </a:xfrm>
          <a:custGeom>
            <a:avLst/>
            <a:gdLst>
              <a:gd name="T0" fmla="*/ 460 w 460"/>
              <a:gd name="T1" fmla="*/ 230 h 460"/>
              <a:gd name="T2" fmla="*/ 460 w 460"/>
              <a:gd name="T3" fmla="*/ 230 h 460"/>
              <a:gd name="T4" fmla="*/ 230 w 460"/>
              <a:gd name="T5" fmla="*/ 460 h 460"/>
              <a:gd name="T6" fmla="*/ 0 w 460"/>
              <a:gd name="T7" fmla="*/ 230 h 460"/>
              <a:gd name="T8" fmla="*/ 230 w 460"/>
              <a:gd name="T9" fmla="*/ 0 h 460"/>
              <a:gd name="T10" fmla="*/ 230 w 460"/>
              <a:gd name="T11" fmla="*/ 0 h 460"/>
              <a:gd name="T12" fmla="*/ 230 w 460"/>
              <a:gd name="T13" fmla="*/ 0 h 460"/>
              <a:gd name="T14" fmla="*/ 460 w 460"/>
              <a:gd name="T15" fmla="*/ 0 h 460"/>
              <a:gd name="T16" fmla="*/ 460 w 460"/>
              <a:gd name="T17" fmla="*/ 23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 h="460">
                <a:moveTo>
                  <a:pt x="460" y="230"/>
                </a:moveTo>
                <a:cubicBezTo>
                  <a:pt x="460" y="230"/>
                  <a:pt x="460" y="230"/>
                  <a:pt x="460" y="230"/>
                </a:cubicBezTo>
                <a:cubicBezTo>
                  <a:pt x="460" y="357"/>
                  <a:pt x="357" y="460"/>
                  <a:pt x="230" y="460"/>
                </a:cubicBezTo>
                <a:cubicBezTo>
                  <a:pt x="103" y="460"/>
                  <a:pt x="0" y="357"/>
                  <a:pt x="0" y="230"/>
                </a:cubicBezTo>
                <a:cubicBezTo>
                  <a:pt x="0" y="103"/>
                  <a:pt x="103" y="0"/>
                  <a:pt x="230" y="0"/>
                </a:cubicBezTo>
                <a:cubicBezTo>
                  <a:pt x="230" y="0"/>
                  <a:pt x="230" y="0"/>
                  <a:pt x="230" y="0"/>
                </a:cubicBezTo>
                <a:cubicBezTo>
                  <a:pt x="230" y="0"/>
                  <a:pt x="230" y="0"/>
                  <a:pt x="230" y="0"/>
                </a:cubicBezTo>
                <a:cubicBezTo>
                  <a:pt x="460" y="0"/>
                  <a:pt x="460" y="0"/>
                  <a:pt x="460" y="0"/>
                </a:cubicBezTo>
                <a:cubicBezTo>
                  <a:pt x="460" y="230"/>
                  <a:pt x="460" y="230"/>
                  <a:pt x="460" y="230"/>
                </a:cubicBezTo>
                <a:close/>
              </a:path>
            </a:pathLst>
          </a:custGeom>
          <a:solidFill>
            <a:srgbClr val="2F6EBA"/>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Oval 5">
            <a:extLst>
              <a:ext uri="{FF2B5EF4-FFF2-40B4-BE49-F238E27FC236}">
                <a16:creationId xmlns:a16="http://schemas.microsoft.com/office/drawing/2014/main" id="{0736DD1B-A170-4D5A-4654-A1E4823CF8FB}"/>
              </a:ext>
            </a:extLst>
          </p:cNvPr>
          <p:cNvSpPr>
            <a:spLocks noChangeArrowheads="1"/>
          </p:cNvSpPr>
          <p:nvPr/>
        </p:nvSpPr>
        <p:spPr bwMode="auto">
          <a:xfrm>
            <a:off x="11194129" y="1041552"/>
            <a:ext cx="821216" cy="819730"/>
          </a:xfrm>
          <a:prstGeom prst="ellipse">
            <a:avLst/>
          </a:prstGeom>
          <a:solidFill>
            <a:schemeClr val="bg1"/>
          </a:solidFill>
          <a:ln>
            <a:noFill/>
          </a:ln>
          <a:effectLst>
            <a:outerShdw blurRad="190500" dist="152400" dir="2700000" algn="tl" rotWithShape="0">
              <a:schemeClr val="accent2">
                <a:alpha val="2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7" name="Freeform 30">
            <a:extLst>
              <a:ext uri="{FF2B5EF4-FFF2-40B4-BE49-F238E27FC236}">
                <a16:creationId xmlns:a16="http://schemas.microsoft.com/office/drawing/2014/main" id="{89E23033-2EDD-325A-EAF8-81909614EB87}"/>
              </a:ext>
            </a:extLst>
          </p:cNvPr>
          <p:cNvSpPr>
            <a:spLocks noEditPoints="1"/>
          </p:cNvSpPr>
          <p:nvPr/>
        </p:nvSpPr>
        <p:spPr bwMode="auto">
          <a:xfrm>
            <a:off x="11384434" y="1140323"/>
            <a:ext cx="506392" cy="588067"/>
          </a:xfrm>
          <a:custGeom>
            <a:avLst/>
            <a:gdLst>
              <a:gd name="T0" fmla="*/ 72 w 170"/>
              <a:gd name="T1" fmla="*/ 189 h 198"/>
              <a:gd name="T2" fmla="*/ 127 w 170"/>
              <a:gd name="T3" fmla="*/ 21 h 198"/>
              <a:gd name="T4" fmla="*/ 120 w 170"/>
              <a:gd name="T5" fmla="*/ 29 h 198"/>
              <a:gd name="T6" fmla="*/ 47 w 170"/>
              <a:gd name="T7" fmla="*/ 18 h 198"/>
              <a:gd name="T8" fmla="*/ 54 w 170"/>
              <a:gd name="T9" fmla="*/ 26 h 198"/>
              <a:gd name="T10" fmla="*/ 82 w 170"/>
              <a:gd name="T11" fmla="*/ 11 h 198"/>
              <a:gd name="T12" fmla="*/ 73 w 170"/>
              <a:gd name="T13" fmla="*/ 118 h 198"/>
              <a:gd name="T14" fmla="*/ 42 w 170"/>
              <a:gd name="T15" fmla="*/ 95 h 198"/>
              <a:gd name="T16" fmla="*/ 53 w 170"/>
              <a:gd name="T17" fmla="*/ 126 h 198"/>
              <a:gd name="T18" fmla="*/ 37 w 170"/>
              <a:gd name="T19" fmla="*/ 112 h 198"/>
              <a:gd name="T20" fmla="*/ 13 w 170"/>
              <a:gd name="T21" fmla="*/ 69 h 198"/>
              <a:gd name="T22" fmla="*/ 21 w 170"/>
              <a:gd name="T23" fmla="*/ 127 h 198"/>
              <a:gd name="T24" fmla="*/ 45 w 170"/>
              <a:gd name="T25" fmla="*/ 163 h 198"/>
              <a:gd name="T26" fmla="*/ 78 w 170"/>
              <a:gd name="T27" fmla="*/ 174 h 198"/>
              <a:gd name="T28" fmla="*/ 74 w 170"/>
              <a:gd name="T29" fmla="*/ 171 h 198"/>
              <a:gd name="T30" fmla="*/ 50 w 170"/>
              <a:gd name="T31" fmla="*/ 161 h 198"/>
              <a:gd name="T32" fmla="*/ 24 w 170"/>
              <a:gd name="T33" fmla="*/ 124 h 198"/>
              <a:gd name="T34" fmla="*/ 8 w 170"/>
              <a:gd name="T35" fmla="*/ 76 h 198"/>
              <a:gd name="T36" fmla="*/ 20 w 170"/>
              <a:gd name="T37" fmla="*/ 92 h 198"/>
              <a:gd name="T38" fmla="*/ 50 w 170"/>
              <a:gd name="T39" fmla="*/ 132 h 198"/>
              <a:gd name="T40" fmla="*/ 43 w 170"/>
              <a:gd name="T41" fmla="*/ 108 h 198"/>
              <a:gd name="T42" fmla="*/ 47 w 170"/>
              <a:gd name="T43" fmla="*/ 101 h 198"/>
              <a:gd name="T44" fmla="*/ 77 w 170"/>
              <a:gd name="T45" fmla="*/ 139 h 198"/>
              <a:gd name="T46" fmla="*/ 109 w 170"/>
              <a:gd name="T47" fmla="*/ 198 h 198"/>
              <a:gd name="T48" fmla="*/ 100 w 170"/>
              <a:gd name="T49" fmla="*/ 189 h 198"/>
              <a:gd name="T50" fmla="*/ 127 w 170"/>
              <a:gd name="T51" fmla="*/ 172 h 198"/>
              <a:gd name="T52" fmla="*/ 168 w 170"/>
              <a:gd name="T53" fmla="*/ 73 h 198"/>
              <a:gd name="T54" fmla="*/ 148 w 170"/>
              <a:gd name="T55" fmla="*/ 89 h 198"/>
              <a:gd name="T56" fmla="*/ 118 w 170"/>
              <a:gd name="T57" fmla="*/ 129 h 198"/>
              <a:gd name="T58" fmla="*/ 132 w 170"/>
              <a:gd name="T59" fmla="*/ 111 h 198"/>
              <a:gd name="T60" fmla="*/ 120 w 170"/>
              <a:gd name="T61" fmla="*/ 98 h 198"/>
              <a:gd name="T62" fmla="*/ 89 w 170"/>
              <a:gd name="T63" fmla="*/ 139 h 198"/>
              <a:gd name="T64" fmla="*/ 127 w 170"/>
              <a:gd name="T65" fmla="*/ 162 h 198"/>
              <a:gd name="T66" fmla="*/ 151 w 170"/>
              <a:gd name="T67" fmla="*/ 127 h 198"/>
              <a:gd name="T68" fmla="*/ 168 w 170"/>
              <a:gd name="T69" fmla="*/ 73 h 198"/>
              <a:gd name="T70" fmla="*/ 147 w 170"/>
              <a:gd name="T71" fmla="*/ 124 h 198"/>
              <a:gd name="T72" fmla="*/ 122 w 170"/>
              <a:gd name="T73" fmla="*/ 160 h 198"/>
              <a:gd name="T74" fmla="*/ 96 w 170"/>
              <a:gd name="T75" fmla="*/ 164 h 198"/>
              <a:gd name="T76" fmla="*/ 118 w 170"/>
              <a:gd name="T77" fmla="*/ 106 h 198"/>
              <a:gd name="T78" fmla="*/ 130 w 170"/>
              <a:gd name="T79" fmla="*/ 107 h 198"/>
              <a:gd name="T80" fmla="*/ 113 w 170"/>
              <a:gd name="T81" fmla="*/ 131 h 198"/>
              <a:gd name="T82" fmla="*/ 140 w 170"/>
              <a:gd name="T83" fmla="*/ 113 h 198"/>
              <a:gd name="T84" fmla="*/ 161 w 170"/>
              <a:gd name="T85" fmla="*/ 74 h 198"/>
              <a:gd name="T86" fmla="*/ 92 w 170"/>
              <a:gd name="T87" fmla="*/ 111 h 198"/>
              <a:gd name="T88" fmla="*/ 99 w 170"/>
              <a:gd name="T89" fmla="*/ 86 h 198"/>
              <a:gd name="T90" fmla="*/ 84 w 170"/>
              <a:gd name="T91" fmla="*/ 17 h 198"/>
              <a:gd name="T92" fmla="*/ 68 w 170"/>
              <a:gd name="T93" fmla="*/ 83 h 198"/>
              <a:gd name="T94" fmla="*/ 76 w 170"/>
              <a:gd name="T95" fmla="*/ 110 h 198"/>
              <a:gd name="T96" fmla="*/ 88 w 170"/>
              <a:gd name="T97" fmla="*/ 115 h 198"/>
              <a:gd name="T98" fmla="*/ 70 w 170"/>
              <a:gd name="T99" fmla="*/ 79 h 198"/>
              <a:gd name="T100" fmla="*/ 114 w 170"/>
              <a:gd name="T101" fmla="*/ 44 h 198"/>
              <a:gd name="T102" fmla="*/ 95 w 170"/>
              <a:gd name="T103" fmla="*/ 95 h 198"/>
              <a:gd name="T104" fmla="*/ 88 w 170"/>
              <a:gd name="T105" fmla="*/ 64 h 198"/>
              <a:gd name="T106" fmla="*/ 95 w 170"/>
              <a:gd name="T107" fmla="*/ 52 h 198"/>
              <a:gd name="T108" fmla="*/ 76 w 170"/>
              <a:gd name="T109" fmla="*/ 55 h 198"/>
              <a:gd name="T110" fmla="*/ 83 w 170"/>
              <a:gd name="T111" fmla="*/ 93 h 198"/>
              <a:gd name="T112" fmla="*/ 75 w 170"/>
              <a:gd name="T113" fmla="*/ 87 h 198"/>
              <a:gd name="T114" fmla="*/ 94 w 170"/>
              <a:gd name="T115" fmla="*/ 10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0" h="198">
                <a:moveTo>
                  <a:pt x="37" y="171"/>
                </a:moveTo>
                <a:cubicBezTo>
                  <a:pt x="45" y="180"/>
                  <a:pt x="54" y="189"/>
                  <a:pt x="62" y="197"/>
                </a:cubicBezTo>
                <a:cubicBezTo>
                  <a:pt x="65" y="195"/>
                  <a:pt x="68" y="192"/>
                  <a:pt x="72" y="189"/>
                </a:cubicBezTo>
                <a:cubicBezTo>
                  <a:pt x="62" y="180"/>
                  <a:pt x="53" y="172"/>
                  <a:pt x="43" y="164"/>
                </a:cubicBezTo>
                <a:cubicBezTo>
                  <a:pt x="41" y="166"/>
                  <a:pt x="39" y="168"/>
                  <a:pt x="37" y="171"/>
                </a:cubicBezTo>
                <a:close/>
                <a:moveTo>
                  <a:pt x="127" y="21"/>
                </a:moveTo>
                <a:cubicBezTo>
                  <a:pt x="127" y="20"/>
                  <a:pt x="126" y="19"/>
                  <a:pt x="125" y="18"/>
                </a:cubicBezTo>
                <a:cubicBezTo>
                  <a:pt x="122" y="21"/>
                  <a:pt x="119" y="23"/>
                  <a:pt x="117" y="26"/>
                </a:cubicBezTo>
                <a:cubicBezTo>
                  <a:pt x="118" y="27"/>
                  <a:pt x="119" y="28"/>
                  <a:pt x="120" y="29"/>
                </a:cubicBezTo>
                <a:cubicBezTo>
                  <a:pt x="122" y="26"/>
                  <a:pt x="125" y="24"/>
                  <a:pt x="127" y="21"/>
                </a:cubicBezTo>
                <a:close/>
                <a:moveTo>
                  <a:pt x="54" y="26"/>
                </a:moveTo>
                <a:cubicBezTo>
                  <a:pt x="52" y="23"/>
                  <a:pt x="49" y="21"/>
                  <a:pt x="47" y="18"/>
                </a:cubicBezTo>
                <a:cubicBezTo>
                  <a:pt x="46" y="19"/>
                  <a:pt x="45" y="20"/>
                  <a:pt x="44" y="21"/>
                </a:cubicBezTo>
                <a:cubicBezTo>
                  <a:pt x="46" y="24"/>
                  <a:pt x="49" y="26"/>
                  <a:pt x="51" y="29"/>
                </a:cubicBezTo>
                <a:cubicBezTo>
                  <a:pt x="52" y="28"/>
                  <a:pt x="53" y="27"/>
                  <a:pt x="54" y="26"/>
                </a:cubicBezTo>
                <a:close/>
                <a:moveTo>
                  <a:pt x="87" y="0"/>
                </a:moveTo>
                <a:cubicBezTo>
                  <a:pt x="82" y="0"/>
                  <a:pt x="82" y="0"/>
                  <a:pt x="82" y="0"/>
                </a:cubicBezTo>
                <a:cubicBezTo>
                  <a:pt x="82" y="11"/>
                  <a:pt x="82" y="11"/>
                  <a:pt x="82" y="11"/>
                </a:cubicBezTo>
                <a:cubicBezTo>
                  <a:pt x="84" y="12"/>
                  <a:pt x="85" y="12"/>
                  <a:pt x="87" y="12"/>
                </a:cubicBezTo>
                <a:lnTo>
                  <a:pt x="87" y="0"/>
                </a:lnTo>
                <a:close/>
                <a:moveTo>
                  <a:pt x="73" y="118"/>
                </a:moveTo>
                <a:cubicBezTo>
                  <a:pt x="70" y="115"/>
                  <a:pt x="67" y="113"/>
                  <a:pt x="64" y="110"/>
                </a:cubicBezTo>
                <a:cubicBezTo>
                  <a:pt x="59" y="106"/>
                  <a:pt x="55" y="102"/>
                  <a:pt x="51" y="98"/>
                </a:cubicBezTo>
                <a:cubicBezTo>
                  <a:pt x="48" y="95"/>
                  <a:pt x="45" y="94"/>
                  <a:pt x="42" y="95"/>
                </a:cubicBezTo>
                <a:cubicBezTo>
                  <a:pt x="39" y="96"/>
                  <a:pt x="37" y="99"/>
                  <a:pt x="36" y="102"/>
                </a:cubicBezTo>
                <a:cubicBezTo>
                  <a:pt x="35" y="106"/>
                  <a:pt x="37" y="109"/>
                  <a:pt x="39" y="111"/>
                </a:cubicBezTo>
                <a:cubicBezTo>
                  <a:pt x="44" y="116"/>
                  <a:pt x="49" y="121"/>
                  <a:pt x="53" y="126"/>
                </a:cubicBezTo>
                <a:cubicBezTo>
                  <a:pt x="54" y="127"/>
                  <a:pt x="55" y="128"/>
                  <a:pt x="54" y="130"/>
                </a:cubicBezTo>
                <a:cubicBezTo>
                  <a:pt x="53" y="129"/>
                  <a:pt x="53" y="128"/>
                  <a:pt x="52" y="128"/>
                </a:cubicBezTo>
                <a:cubicBezTo>
                  <a:pt x="47" y="122"/>
                  <a:pt x="42" y="117"/>
                  <a:pt x="37" y="112"/>
                </a:cubicBezTo>
                <a:cubicBezTo>
                  <a:pt x="32" y="107"/>
                  <a:pt x="28" y="101"/>
                  <a:pt x="26" y="94"/>
                </a:cubicBezTo>
                <a:cubicBezTo>
                  <a:pt x="23" y="88"/>
                  <a:pt x="21" y="81"/>
                  <a:pt x="19" y="75"/>
                </a:cubicBezTo>
                <a:cubicBezTo>
                  <a:pt x="18" y="72"/>
                  <a:pt x="16" y="70"/>
                  <a:pt x="13" y="69"/>
                </a:cubicBezTo>
                <a:cubicBezTo>
                  <a:pt x="6" y="68"/>
                  <a:pt x="0" y="75"/>
                  <a:pt x="3" y="81"/>
                </a:cubicBezTo>
                <a:cubicBezTo>
                  <a:pt x="6" y="93"/>
                  <a:pt x="11" y="105"/>
                  <a:pt x="15" y="117"/>
                </a:cubicBezTo>
                <a:cubicBezTo>
                  <a:pt x="16" y="121"/>
                  <a:pt x="18" y="124"/>
                  <a:pt x="21" y="127"/>
                </a:cubicBezTo>
                <a:cubicBezTo>
                  <a:pt x="27" y="133"/>
                  <a:pt x="33" y="140"/>
                  <a:pt x="39" y="146"/>
                </a:cubicBezTo>
                <a:cubicBezTo>
                  <a:pt x="43" y="150"/>
                  <a:pt x="44" y="155"/>
                  <a:pt x="44" y="160"/>
                </a:cubicBezTo>
                <a:cubicBezTo>
                  <a:pt x="44" y="161"/>
                  <a:pt x="44" y="162"/>
                  <a:pt x="45" y="163"/>
                </a:cubicBezTo>
                <a:cubicBezTo>
                  <a:pt x="51" y="168"/>
                  <a:pt x="58" y="173"/>
                  <a:pt x="64" y="179"/>
                </a:cubicBezTo>
                <a:cubicBezTo>
                  <a:pt x="67" y="181"/>
                  <a:pt x="70" y="184"/>
                  <a:pt x="74" y="187"/>
                </a:cubicBezTo>
                <a:cubicBezTo>
                  <a:pt x="75" y="183"/>
                  <a:pt x="76" y="179"/>
                  <a:pt x="78" y="174"/>
                </a:cubicBezTo>
                <a:cubicBezTo>
                  <a:pt x="81" y="163"/>
                  <a:pt x="83" y="151"/>
                  <a:pt x="82" y="139"/>
                </a:cubicBezTo>
                <a:cubicBezTo>
                  <a:pt x="82" y="131"/>
                  <a:pt x="79" y="124"/>
                  <a:pt x="73" y="118"/>
                </a:cubicBezTo>
                <a:close/>
                <a:moveTo>
                  <a:pt x="74" y="171"/>
                </a:moveTo>
                <a:cubicBezTo>
                  <a:pt x="73" y="173"/>
                  <a:pt x="72" y="176"/>
                  <a:pt x="71" y="179"/>
                </a:cubicBezTo>
                <a:cubicBezTo>
                  <a:pt x="70" y="178"/>
                  <a:pt x="69" y="177"/>
                  <a:pt x="68" y="176"/>
                </a:cubicBezTo>
                <a:cubicBezTo>
                  <a:pt x="62" y="171"/>
                  <a:pt x="56" y="166"/>
                  <a:pt x="50" y="161"/>
                </a:cubicBezTo>
                <a:cubicBezTo>
                  <a:pt x="49" y="160"/>
                  <a:pt x="49" y="159"/>
                  <a:pt x="49" y="158"/>
                </a:cubicBezTo>
                <a:cubicBezTo>
                  <a:pt x="49" y="152"/>
                  <a:pt x="47" y="147"/>
                  <a:pt x="42" y="143"/>
                </a:cubicBezTo>
                <a:cubicBezTo>
                  <a:pt x="36" y="136"/>
                  <a:pt x="30" y="130"/>
                  <a:pt x="24" y="124"/>
                </a:cubicBezTo>
                <a:cubicBezTo>
                  <a:pt x="22" y="121"/>
                  <a:pt x="21" y="119"/>
                  <a:pt x="20" y="116"/>
                </a:cubicBezTo>
                <a:cubicBezTo>
                  <a:pt x="15" y="104"/>
                  <a:pt x="11" y="92"/>
                  <a:pt x="7" y="80"/>
                </a:cubicBezTo>
                <a:cubicBezTo>
                  <a:pt x="7" y="79"/>
                  <a:pt x="7" y="77"/>
                  <a:pt x="8" y="76"/>
                </a:cubicBezTo>
                <a:cubicBezTo>
                  <a:pt x="8" y="74"/>
                  <a:pt x="10" y="74"/>
                  <a:pt x="11" y="74"/>
                </a:cubicBezTo>
                <a:cubicBezTo>
                  <a:pt x="13" y="74"/>
                  <a:pt x="14" y="75"/>
                  <a:pt x="15" y="77"/>
                </a:cubicBezTo>
                <a:cubicBezTo>
                  <a:pt x="16" y="82"/>
                  <a:pt x="18" y="87"/>
                  <a:pt x="20" y="92"/>
                </a:cubicBezTo>
                <a:cubicBezTo>
                  <a:pt x="21" y="96"/>
                  <a:pt x="23" y="100"/>
                  <a:pt x="25" y="104"/>
                </a:cubicBezTo>
                <a:cubicBezTo>
                  <a:pt x="27" y="107"/>
                  <a:pt x="29" y="110"/>
                  <a:pt x="31" y="112"/>
                </a:cubicBezTo>
                <a:cubicBezTo>
                  <a:pt x="37" y="119"/>
                  <a:pt x="44" y="126"/>
                  <a:pt x="50" y="132"/>
                </a:cubicBezTo>
                <a:cubicBezTo>
                  <a:pt x="53" y="135"/>
                  <a:pt x="58" y="134"/>
                  <a:pt x="59" y="130"/>
                </a:cubicBezTo>
                <a:cubicBezTo>
                  <a:pt x="60" y="128"/>
                  <a:pt x="59" y="125"/>
                  <a:pt x="57" y="124"/>
                </a:cubicBezTo>
                <a:cubicBezTo>
                  <a:pt x="53" y="119"/>
                  <a:pt x="48" y="114"/>
                  <a:pt x="43" y="108"/>
                </a:cubicBezTo>
                <a:cubicBezTo>
                  <a:pt x="42" y="108"/>
                  <a:pt x="41" y="107"/>
                  <a:pt x="41" y="106"/>
                </a:cubicBezTo>
                <a:cubicBezTo>
                  <a:pt x="40" y="104"/>
                  <a:pt x="40" y="102"/>
                  <a:pt x="42" y="101"/>
                </a:cubicBezTo>
                <a:cubicBezTo>
                  <a:pt x="43" y="99"/>
                  <a:pt x="46" y="99"/>
                  <a:pt x="47" y="101"/>
                </a:cubicBezTo>
                <a:cubicBezTo>
                  <a:pt x="49" y="102"/>
                  <a:pt x="50" y="104"/>
                  <a:pt x="51" y="105"/>
                </a:cubicBezTo>
                <a:cubicBezTo>
                  <a:pt x="57" y="111"/>
                  <a:pt x="64" y="116"/>
                  <a:pt x="70" y="122"/>
                </a:cubicBezTo>
                <a:cubicBezTo>
                  <a:pt x="75" y="126"/>
                  <a:pt x="77" y="132"/>
                  <a:pt x="77" y="139"/>
                </a:cubicBezTo>
                <a:cubicBezTo>
                  <a:pt x="78" y="150"/>
                  <a:pt x="76" y="160"/>
                  <a:pt x="74" y="171"/>
                </a:cubicBezTo>
                <a:close/>
                <a:moveTo>
                  <a:pt x="100" y="189"/>
                </a:moveTo>
                <a:cubicBezTo>
                  <a:pt x="103" y="192"/>
                  <a:pt x="106" y="195"/>
                  <a:pt x="109" y="198"/>
                </a:cubicBezTo>
                <a:cubicBezTo>
                  <a:pt x="118" y="189"/>
                  <a:pt x="126" y="180"/>
                  <a:pt x="135" y="171"/>
                </a:cubicBezTo>
                <a:cubicBezTo>
                  <a:pt x="133" y="168"/>
                  <a:pt x="130" y="166"/>
                  <a:pt x="128" y="164"/>
                </a:cubicBezTo>
                <a:cubicBezTo>
                  <a:pt x="119" y="172"/>
                  <a:pt x="109" y="180"/>
                  <a:pt x="100" y="189"/>
                </a:cubicBezTo>
                <a:close/>
                <a:moveTo>
                  <a:pt x="109" y="191"/>
                </a:moveTo>
                <a:cubicBezTo>
                  <a:pt x="108" y="190"/>
                  <a:pt x="108" y="190"/>
                  <a:pt x="107" y="189"/>
                </a:cubicBezTo>
                <a:cubicBezTo>
                  <a:pt x="114" y="183"/>
                  <a:pt x="120" y="177"/>
                  <a:pt x="127" y="172"/>
                </a:cubicBezTo>
                <a:cubicBezTo>
                  <a:pt x="127" y="172"/>
                  <a:pt x="127" y="172"/>
                  <a:pt x="127" y="172"/>
                </a:cubicBezTo>
                <a:cubicBezTo>
                  <a:pt x="121" y="178"/>
                  <a:pt x="115" y="185"/>
                  <a:pt x="109" y="191"/>
                </a:cubicBezTo>
                <a:close/>
                <a:moveTo>
                  <a:pt x="168" y="73"/>
                </a:moveTo>
                <a:cubicBezTo>
                  <a:pt x="166" y="70"/>
                  <a:pt x="163" y="69"/>
                  <a:pt x="159" y="69"/>
                </a:cubicBezTo>
                <a:cubicBezTo>
                  <a:pt x="156" y="70"/>
                  <a:pt x="154" y="71"/>
                  <a:pt x="152" y="75"/>
                </a:cubicBezTo>
                <a:cubicBezTo>
                  <a:pt x="151" y="80"/>
                  <a:pt x="149" y="84"/>
                  <a:pt x="148" y="89"/>
                </a:cubicBezTo>
                <a:cubicBezTo>
                  <a:pt x="145" y="96"/>
                  <a:pt x="143" y="103"/>
                  <a:pt x="138" y="108"/>
                </a:cubicBezTo>
                <a:cubicBezTo>
                  <a:pt x="131" y="115"/>
                  <a:pt x="125" y="121"/>
                  <a:pt x="119" y="128"/>
                </a:cubicBezTo>
                <a:cubicBezTo>
                  <a:pt x="118" y="128"/>
                  <a:pt x="118" y="129"/>
                  <a:pt x="118" y="129"/>
                </a:cubicBezTo>
                <a:cubicBezTo>
                  <a:pt x="117" y="129"/>
                  <a:pt x="117" y="129"/>
                  <a:pt x="117" y="129"/>
                </a:cubicBezTo>
                <a:cubicBezTo>
                  <a:pt x="117" y="128"/>
                  <a:pt x="118" y="127"/>
                  <a:pt x="118" y="126"/>
                </a:cubicBezTo>
                <a:cubicBezTo>
                  <a:pt x="123" y="121"/>
                  <a:pt x="128" y="116"/>
                  <a:pt x="132" y="111"/>
                </a:cubicBezTo>
                <a:cubicBezTo>
                  <a:pt x="135" y="109"/>
                  <a:pt x="136" y="105"/>
                  <a:pt x="136" y="102"/>
                </a:cubicBezTo>
                <a:cubicBezTo>
                  <a:pt x="135" y="99"/>
                  <a:pt x="133" y="96"/>
                  <a:pt x="130" y="95"/>
                </a:cubicBezTo>
                <a:cubicBezTo>
                  <a:pt x="126" y="94"/>
                  <a:pt x="123" y="95"/>
                  <a:pt x="120" y="98"/>
                </a:cubicBezTo>
                <a:cubicBezTo>
                  <a:pt x="116" y="102"/>
                  <a:pt x="111" y="107"/>
                  <a:pt x="106" y="111"/>
                </a:cubicBezTo>
                <a:cubicBezTo>
                  <a:pt x="104" y="114"/>
                  <a:pt x="101" y="116"/>
                  <a:pt x="98" y="119"/>
                </a:cubicBezTo>
                <a:cubicBezTo>
                  <a:pt x="93" y="124"/>
                  <a:pt x="90" y="131"/>
                  <a:pt x="89" y="139"/>
                </a:cubicBezTo>
                <a:cubicBezTo>
                  <a:pt x="88" y="156"/>
                  <a:pt x="93" y="171"/>
                  <a:pt x="98" y="187"/>
                </a:cubicBezTo>
                <a:cubicBezTo>
                  <a:pt x="98" y="187"/>
                  <a:pt x="98" y="187"/>
                  <a:pt x="98" y="187"/>
                </a:cubicBezTo>
                <a:cubicBezTo>
                  <a:pt x="108" y="179"/>
                  <a:pt x="117" y="171"/>
                  <a:pt x="127" y="162"/>
                </a:cubicBezTo>
                <a:cubicBezTo>
                  <a:pt x="127" y="162"/>
                  <a:pt x="127" y="161"/>
                  <a:pt x="127" y="160"/>
                </a:cubicBezTo>
                <a:cubicBezTo>
                  <a:pt x="127" y="155"/>
                  <a:pt x="129" y="150"/>
                  <a:pt x="133" y="146"/>
                </a:cubicBezTo>
                <a:cubicBezTo>
                  <a:pt x="139" y="140"/>
                  <a:pt x="145" y="133"/>
                  <a:pt x="151" y="127"/>
                </a:cubicBezTo>
                <a:cubicBezTo>
                  <a:pt x="153" y="124"/>
                  <a:pt x="155" y="121"/>
                  <a:pt x="156" y="118"/>
                </a:cubicBezTo>
                <a:cubicBezTo>
                  <a:pt x="161" y="106"/>
                  <a:pt x="165" y="94"/>
                  <a:pt x="169" y="82"/>
                </a:cubicBezTo>
                <a:cubicBezTo>
                  <a:pt x="170" y="79"/>
                  <a:pt x="169" y="76"/>
                  <a:pt x="168" y="73"/>
                </a:cubicBezTo>
                <a:close/>
                <a:moveTo>
                  <a:pt x="164" y="80"/>
                </a:moveTo>
                <a:cubicBezTo>
                  <a:pt x="160" y="92"/>
                  <a:pt x="156" y="104"/>
                  <a:pt x="152" y="116"/>
                </a:cubicBezTo>
                <a:cubicBezTo>
                  <a:pt x="151" y="119"/>
                  <a:pt x="149" y="121"/>
                  <a:pt x="147" y="124"/>
                </a:cubicBezTo>
                <a:cubicBezTo>
                  <a:pt x="141" y="130"/>
                  <a:pt x="135" y="136"/>
                  <a:pt x="129" y="143"/>
                </a:cubicBezTo>
                <a:cubicBezTo>
                  <a:pt x="125" y="147"/>
                  <a:pt x="123" y="152"/>
                  <a:pt x="123" y="158"/>
                </a:cubicBezTo>
                <a:cubicBezTo>
                  <a:pt x="123" y="159"/>
                  <a:pt x="122" y="160"/>
                  <a:pt x="122" y="160"/>
                </a:cubicBezTo>
                <a:cubicBezTo>
                  <a:pt x="115" y="166"/>
                  <a:pt x="108" y="172"/>
                  <a:pt x="101" y="178"/>
                </a:cubicBezTo>
                <a:cubicBezTo>
                  <a:pt x="101" y="178"/>
                  <a:pt x="101" y="178"/>
                  <a:pt x="100" y="179"/>
                </a:cubicBezTo>
                <a:cubicBezTo>
                  <a:pt x="99" y="174"/>
                  <a:pt x="97" y="169"/>
                  <a:pt x="96" y="164"/>
                </a:cubicBezTo>
                <a:cubicBezTo>
                  <a:pt x="95" y="156"/>
                  <a:pt x="93" y="148"/>
                  <a:pt x="94" y="139"/>
                </a:cubicBezTo>
                <a:cubicBezTo>
                  <a:pt x="95" y="133"/>
                  <a:pt x="97" y="127"/>
                  <a:pt x="102" y="122"/>
                </a:cubicBezTo>
                <a:cubicBezTo>
                  <a:pt x="107" y="117"/>
                  <a:pt x="113" y="112"/>
                  <a:pt x="118" y="106"/>
                </a:cubicBezTo>
                <a:cubicBezTo>
                  <a:pt x="120" y="105"/>
                  <a:pt x="122" y="103"/>
                  <a:pt x="124" y="101"/>
                </a:cubicBezTo>
                <a:cubicBezTo>
                  <a:pt x="126" y="100"/>
                  <a:pt x="128" y="99"/>
                  <a:pt x="130" y="101"/>
                </a:cubicBezTo>
                <a:cubicBezTo>
                  <a:pt x="131" y="102"/>
                  <a:pt x="132" y="105"/>
                  <a:pt x="130" y="107"/>
                </a:cubicBezTo>
                <a:cubicBezTo>
                  <a:pt x="127" y="110"/>
                  <a:pt x="124" y="113"/>
                  <a:pt x="121" y="116"/>
                </a:cubicBezTo>
                <a:cubicBezTo>
                  <a:pt x="119" y="119"/>
                  <a:pt x="116" y="121"/>
                  <a:pt x="114" y="124"/>
                </a:cubicBezTo>
                <a:cubicBezTo>
                  <a:pt x="112" y="126"/>
                  <a:pt x="112" y="129"/>
                  <a:pt x="113" y="131"/>
                </a:cubicBezTo>
                <a:cubicBezTo>
                  <a:pt x="114" y="133"/>
                  <a:pt x="116" y="134"/>
                  <a:pt x="118" y="134"/>
                </a:cubicBezTo>
                <a:cubicBezTo>
                  <a:pt x="119" y="134"/>
                  <a:pt x="120" y="133"/>
                  <a:pt x="121" y="132"/>
                </a:cubicBezTo>
                <a:cubicBezTo>
                  <a:pt x="128" y="126"/>
                  <a:pt x="134" y="119"/>
                  <a:pt x="140" y="113"/>
                </a:cubicBezTo>
                <a:cubicBezTo>
                  <a:pt x="146" y="107"/>
                  <a:pt x="149" y="99"/>
                  <a:pt x="152" y="91"/>
                </a:cubicBezTo>
                <a:cubicBezTo>
                  <a:pt x="154" y="86"/>
                  <a:pt x="155" y="82"/>
                  <a:pt x="157" y="77"/>
                </a:cubicBezTo>
                <a:cubicBezTo>
                  <a:pt x="158" y="75"/>
                  <a:pt x="159" y="74"/>
                  <a:pt x="161" y="74"/>
                </a:cubicBezTo>
                <a:cubicBezTo>
                  <a:pt x="163" y="75"/>
                  <a:pt x="165" y="77"/>
                  <a:pt x="165" y="79"/>
                </a:cubicBezTo>
                <a:cubicBezTo>
                  <a:pt x="165" y="80"/>
                  <a:pt x="164" y="80"/>
                  <a:pt x="164" y="80"/>
                </a:cubicBezTo>
                <a:close/>
                <a:moveTo>
                  <a:pt x="92" y="111"/>
                </a:moveTo>
                <a:cubicBezTo>
                  <a:pt x="92" y="111"/>
                  <a:pt x="93" y="110"/>
                  <a:pt x="94" y="110"/>
                </a:cubicBezTo>
                <a:cubicBezTo>
                  <a:pt x="97" y="107"/>
                  <a:pt x="99" y="104"/>
                  <a:pt x="99" y="99"/>
                </a:cubicBezTo>
                <a:cubicBezTo>
                  <a:pt x="99" y="95"/>
                  <a:pt x="99" y="91"/>
                  <a:pt x="99" y="86"/>
                </a:cubicBezTo>
                <a:cubicBezTo>
                  <a:pt x="99" y="85"/>
                  <a:pt x="100" y="84"/>
                  <a:pt x="101" y="83"/>
                </a:cubicBezTo>
                <a:cubicBezTo>
                  <a:pt x="116" y="76"/>
                  <a:pt x="123" y="59"/>
                  <a:pt x="119" y="44"/>
                </a:cubicBezTo>
                <a:cubicBezTo>
                  <a:pt x="115" y="28"/>
                  <a:pt x="101" y="17"/>
                  <a:pt x="84" y="17"/>
                </a:cubicBezTo>
                <a:cubicBezTo>
                  <a:pt x="84" y="17"/>
                  <a:pt x="83" y="17"/>
                  <a:pt x="82" y="17"/>
                </a:cubicBezTo>
                <a:cubicBezTo>
                  <a:pt x="64" y="18"/>
                  <a:pt x="50" y="34"/>
                  <a:pt x="49" y="51"/>
                </a:cubicBezTo>
                <a:cubicBezTo>
                  <a:pt x="49" y="66"/>
                  <a:pt x="56" y="76"/>
                  <a:pt x="68" y="83"/>
                </a:cubicBezTo>
                <a:cubicBezTo>
                  <a:pt x="69" y="84"/>
                  <a:pt x="70" y="85"/>
                  <a:pt x="70" y="86"/>
                </a:cubicBezTo>
                <a:cubicBezTo>
                  <a:pt x="70" y="91"/>
                  <a:pt x="70" y="95"/>
                  <a:pt x="70" y="99"/>
                </a:cubicBezTo>
                <a:cubicBezTo>
                  <a:pt x="70" y="104"/>
                  <a:pt x="72" y="108"/>
                  <a:pt x="76" y="110"/>
                </a:cubicBezTo>
                <a:cubicBezTo>
                  <a:pt x="78" y="111"/>
                  <a:pt x="79" y="111"/>
                  <a:pt x="80" y="113"/>
                </a:cubicBezTo>
                <a:cubicBezTo>
                  <a:pt x="80" y="114"/>
                  <a:pt x="82" y="115"/>
                  <a:pt x="83" y="115"/>
                </a:cubicBezTo>
                <a:cubicBezTo>
                  <a:pt x="85" y="115"/>
                  <a:pt x="87" y="115"/>
                  <a:pt x="88" y="115"/>
                </a:cubicBezTo>
                <a:cubicBezTo>
                  <a:pt x="90" y="115"/>
                  <a:pt x="92" y="113"/>
                  <a:pt x="92" y="111"/>
                </a:cubicBezTo>
                <a:close/>
                <a:moveTo>
                  <a:pt x="75" y="87"/>
                </a:moveTo>
                <a:cubicBezTo>
                  <a:pt x="75" y="83"/>
                  <a:pt x="74" y="81"/>
                  <a:pt x="70" y="79"/>
                </a:cubicBezTo>
                <a:cubicBezTo>
                  <a:pt x="58" y="73"/>
                  <a:pt x="52" y="59"/>
                  <a:pt x="55" y="47"/>
                </a:cubicBezTo>
                <a:cubicBezTo>
                  <a:pt x="57" y="34"/>
                  <a:pt x="68" y="24"/>
                  <a:pt x="80" y="22"/>
                </a:cubicBezTo>
                <a:cubicBezTo>
                  <a:pt x="95" y="20"/>
                  <a:pt x="110" y="29"/>
                  <a:pt x="114" y="44"/>
                </a:cubicBezTo>
                <a:cubicBezTo>
                  <a:pt x="118" y="59"/>
                  <a:pt x="111" y="74"/>
                  <a:pt x="96" y="80"/>
                </a:cubicBezTo>
                <a:cubicBezTo>
                  <a:pt x="95" y="81"/>
                  <a:pt x="94" y="82"/>
                  <a:pt x="95" y="83"/>
                </a:cubicBezTo>
                <a:cubicBezTo>
                  <a:pt x="95" y="87"/>
                  <a:pt x="95" y="91"/>
                  <a:pt x="95" y="95"/>
                </a:cubicBezTo>
                <a:cubicBezTo>
                  <a:pt x="88" y="95"/>
                  <a:pt x="88" y="95"/>
                  <a:pt x="88" y="95"/>
                </a:cubicBezTo>
                <a:cubicBezTo>
                  <a:pt x="88" y="94"/>
                  <a:pt x="88" y="94"/>
                  <a:pt x="88" y="93"/>
                </a:cubicBezTo>
                <a:cubicBezTo>
                  <a:pt x="88" y="83"/>
                  <a:pt x="88" y="74"/>
                  <a:pt x="88" y="64"/>
                </a:cubicBezTo>
                <a:cubicBezTo>
                  <a:pt x="88" y="63"/>
                  <a:pt x="88" y="62"/>
                  <a:pt x="90" y="61"/>
                </a:cubicBezTo>
                <a:cubicBezTo>
                  <a:pt x="93" y="60"/>
                  <a:pt x="95" y="58"/>
                  <a:pt x="98" y="56"/>
                </a:cubicBezTo>
                <a:cubicBezTo>
                  <a:pt x="97" y="54"/>
                  <a:pt x="96" y="53"/>
                  <a:pt x="95" y="52"/>
                </a:cubicBezTo>
                <a:cubicBezTo>
                  <a:pt x="92" y="54"/>
                  <a:pt x="89" y="56"/>
                  <a:pt x="86" y="58"/>
                </a:cubicBezTo>
                <a:cubicBezTo>
                  <a:pt x="84" y="56"/>
                  <a:pt x="82" y="54"/>
                  <a:pt x="80" y="52"/>
                </a:cubicBezTo>
                <a:cubicBezTo>
                  <a:pt x="79" y="53"/>
                  <a:pt x="78" y="54"/>
                  <a:pt x="76" y="55"/>
                </a:cubicBezTo>
                <a:cubicBezTo>
                  <a:pt x="78" y="57"/>
                  <a:pt x="80" y="59"/>
                  <a:pt x="82" y="61"/>
                </a:cubicBezTo>
                <a:cubicBezTo>
                  <a:pt x="83" y="62"/>
                  <a:pt x="83" y="63"/>
                  <a:pt x="83" y="64"/>
                </a:cubicBezTo>
                <a:cubicBezTo>
                  <a:pt x="83" y="74"/>
                  <a:pt x="83" y="83"/>
                  <a:pt x="83" y="93"/>
                </a:cubicBezTo>
                <a:cubicBezTo>
                  <a:pt x="83" y="94"/>
                  <a:pt x="83" y="94"/>
                  <a:pt x="83" y="95"/>
                </a:cubicBezTo>
                <a:cubicBezTo>
                  <a:pt x="75" y="95"/>
                  <a:pt x="75" y="95"/>
                  <a:pt x="75" y="95"/>
                </a:cubicBezTo>
                <a:cubicBezTo>
                  <a:pt x="75" y="92"/>
                  <a:pt x="74" y="90"/>
                  <a:pt x="75" y="87"/>
                </a:cubicBezTo>
                <a:close/>
                <a:moveTo>
                  <a:pt x="80" y="106"/>
                </a:moveTo>
                <a:cubicBezTo>
                  <a:pt x="77" y="106"/>
                  <a:pt x="75" y="103"/>
                  <a:pt x="75" y="100"/>
                </a:cubicBezTo>
                <a:cubicBezTo>
                  <a:pt x="94" y="100"/>
                  <a:pt x="94" y="100"/>
                  <a:pt x="94" y="100"/>
                </a:cubicBezTo>
                <a:cubicBezTo>
                  <a:pt x="95" y="103"/>
                  <a:pt x="92" y="106"/>
                  <a:pt x="89" y="106"/>
                </a:cubicBezTo>
                <a:cubicBezTo>
                  <a:pt x="86" y="106"/>
                  <a:pt x="83" y="106"/>
                  <a:pt x="80" y="10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object 16">
            <a:extLst>
              <a:ext uri="{FF2B5EF4-FFF2-40B4-BE49-F238E27FC236}">
                <a16:creationId xmlns:a16="http://schemas.microsoft.com/office/drawing/2014/main" id="{986C7DCA-9FB8-8E59-6869-350AC0729B34}"/>
              </a:ext>
            </a:extLst>
          </p:cNvPr>
          <p:cNvSpPr txBox="1">
            <a:spLocks/>
          </p:cNvSpPr>
          <p:nvPr/>
        </p:nvSpPr>
        <p:spPr>
          <a:xfrm>
            <a:off x="459188" y="296869"/>
            <a:ext cx="10708921" cy="504112"/>
          </a:xfrm>
          <a:prstGeom prst="rect">
            <a:avLst/>
          </a:prstGeom>
        </p:spPr>
        <p:txBody>
          <a:bodyPr vert="horz" wrap="square" lIns="0" tIns="6032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a:latin typeface="Montserrat" panose="00000500000000000000" pitchFamily="50" charset="0"/>
              </a:rPr>
              <a:t>2022 - 2026 Sustainability Strategy</a:t>
            </a:r>
            <a:endParaRPr lang="en-US" sz="3200">
              <a:solidFill>
                <a:srgbClr val="2F6EBA"/>
              </a:solidFill>
              <a:latin typeface="Mont Heavy DEMO" panose="00000A00000000000000" pitchFamily="50" charset="0"/>
            </a:endParaRPr>
          </a:p>
        </p:txBody>
      </p:sp>
      <p:sp>
        <p:nvSpPr>
          <p:cNvPr id="11" name="object 3">
            <a:extLst>
              <a:ext uri="{FF2B5EF4-FFF2-40B4-BE49-F238E27FC236}">
                <a16:creationId xmlns:a16="http://schemas.microsoft.com/office/drawing/2014/main" id="{04601265-8D88-90B9-CC9F-9DDDF1235A8F}"/>
              </a:ext>
            </a:extLst>
          </p:cNvPr>
          <p:cNvSpPr txBox="1"/>
          <p:nvPr/>
        </p:nvSpPr>
        <p:spPr>
          <a:xfrm>
            <a:off x="794302" y="2139336"/>
            <a:ext cx="5426717" cy="720710"/>
          </a:xfrm>
          <a:prstGeom prst="rect">
            <a:avLst/>
          </a:prstGeom>
        </p:spPr>
        <p:txBody>
          <a:bodyPr vert="horz" wrap="square" lIns="0" tIns="165100" rIns="0" bIns="0" rtlCol="0">
            <a:spAutoFit/>
          </a:bodyPr>
          <a:lstStyle/>
          <a:p>
            <a:pPr algn="ctr"/>
            <a:r>
              <a:rPr lang="en-GB" sz="1200" b="1">
                <a:solidFill>
                  <a:srgbClr val="00599A"/>
                </a:solidFill>
                <a:latin typeface="Work Sans" pitchFamily="2" charset="0"/>
                <a:cs typeface="Arial"/>
              </a:rPr>
              <a:t>We believe in the sustainable development of our business, and we want to be an example in terms of social and environmental responsibility.</a:t>
            </a:r>
          </a:p>
        </p:txBody>
      </p:sp>
      <p:sp>
        <p:nvSpPr>
          <p:cNvPr id="2" name="Slide Number Placeholder 7">
            <a:extLst>
              <a:ext uri="{FF2B5EF4-FFF2-40B4-BE49-F238E27FC236}">
                <a16:creationId xmlns:a16="http://schemas.microsoft.com/office/drawing/2014/main" id="{58BC0E51-4407-1A6D-DEAC-BDE47F529295}"/>
              </a:ext>
            </a:extLst>
          </p:cNvPr>
          <p:cNvSpPr txBox="1">
            <a:spLocks/>
          </p:cNvSpPr>
          <p:nvPr/>
        </p:nvSpPr>
        <p:spPr>
          <a:xfrm>
            <a:off x="205675" y="6483997"/>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fld id="{81D60167-4931-47E6-BA6A-407CBD079E47}" type="slidenum">
              <a:rPr lang="en-GB" sz="1200" spc="-5">
                <a:latin typeface="Work Sans" pitchFamily="2" charset="0"/>
                <a:cs typeface="Arial"/>
              </a:rPr>
              <a:pPr marL="38100"/>
              <a:t>23</a:t>
            </a:fld>
            <a:endParaRPr lang="en-GB" sz="1200" spc="-5">
              <a:latin typeface="Work Sans" pitchFamily="2" charset="0"/>
              <a:cs typeface="Arial"/>
            </a:endParaRPr>
          </a:p>
        </p:txBody>
      </p:sp>
      <p:sp>
        <p:nvSpPr>
          <p:cNvPr id="3" name="object 2">
            <a:extLst>
              <a:ext uri="{FF2B5EF4-FFF2-40B4-BE49-F238E27FC236}">
                <a16:creationId xmlns:a16="http://schemas.microsoft.com/office/drawing/2014/main" id="{85F6A9C6-7641-FD01-27DD-08D4C99DFCAE}"/>
              </a:ext>
            </a:extLst>
          </p:cNvPr>
          <p:cNvSpPr txBox="1"/>
          <p:nvPr/>
        </p:nvSpPr>
        <p:spPr>
          <a:xfrm>
            <a:off x="567388" y="6520529"/>
            <a:ext cx="5057816" cy="197490"/>
          </a:xfrm>
          <a:prstGeom prst="rect">
            <a:avLst/>
          </a:prstGeom>
        </p:spPr>
        <p:txBody>
          <a:bodyPr vert="horz" wrap="square" lIns="0" tIns="12700" rIns="0" bIns="0" rtlCol="0">
            <a:spAutoFit/>
          </a:bodyPr>
          <a:lstStyle/>
          <a:p>
            <a:pPr marL="12700">
              <a:lnSpc>
                <a:spcPct val="100000"/>
              </a:lnSpc>
              <a:spcBef>
                <a:spcPts val="100"/>
              </a:spcBef>
            </a:pPr>
            <a:r>
              <a:rPr sz="1800" baseline="2314" dirty="0">
                <a:solidFill>
                  <a:srgbClr val="FFE700"/>
                </a:solidFill>
                <a:latin typeface="Arial"/>
                <a:cs typeface="Arial"/>
              </a:rPr>
              <a:t> </a:t>
            </a:r>
            <a:r>
              <a:rPr lang="en-GB" sz="1200" spc="-5" dirty="0">
                <a:latin typeface="Work Sans" pitchFamily="2" charset="0"/>
                <a:cs typeface="Arial"/>
              </a:rPr>
              <a:t>Presentation of</a:t>
            </a:r>
            <a:r>
              <a:rPr lang="ro-RO" sz="1200" spc="-5" dirty="0">
                <a:latin typeface="Work Sans" pitchFamily="2" charset="0"/>
                <a:cs typeface="Arial"/>
              </a:rPr>
              <a:t> the P</a:t>
            </a:r>
            <a:r>
              <a:rPr lang="en-GB" sz="1200" spc="-5" dirty="0" err="1">
                <a:latin typeface="Work Sans" pitchFamily="2" charset="0"/>
                <a:cs typeface="Arial"/>
              </a:rPr>
              <a:t>reliminary</a:t>
            </a:r>
            <a:r>
              <a:rPr lang="en-GB" sz="1200" spc="-5" dirty="0">
                <a:latin typeface="Work Sans" pitchFamily="2" charset="0"/>
                <a:cs typeface="Arial"/>
              </a:rPr>
              <a:t> </a:t>
            </a:r>
            <a:r>
              <a:rPr lang="ro-RO" sz="1200" spc="-5" dirty="0">
                <a:latin typeface="Work Sans" pitchFamily="2" charset="0"/>
                <a:cs typeface="Arial"/>
              </a:rPr>
              <a:t>F</a:t>
            </a:r>
            <a:r>
              <a:rPr lang="en-GB" sz="1200" spc="-5" dirty="0" err="1">
                <a:latin typeface="Work Sans" pitchFamily="2" charset="0"/>
                <a:cs typeface="Arial"/>
              </a:rPr>
              <a:t>inancial</a:t>
            </a:r>
            <a:r>
              <a:rPr lang="en-GB" sz="1200" spc="-5" dirty="0">
                <a:latin typeface="Work Sans" pitchFamily="2" charset="0"/>
                <a:cs typeface="Arial"/>
              </a:rPr>
              <a:t> </a:t>
            </a:r>
            <a:r>
              <a:rPr lang="ro-RO" sz="1200" spc="-5" dirty="0">
                <a:latin typeface="Work Sans" pitchFamily="2" charset="0"/>
                <a:cs typeface="Arial"/>
              </a:rPr>
              <a:t>R</a:t>
            </a:r>
            <a:r>
              <a:rPr lang="en-GB" sz="1200" spc="-5" dirty="0" err="1">
                <a:latin typeface="Work Sans" pitchFamily="2" charset="0"/>
                <a:cs typeface="Arial"/>
              </a:rPr>
              <a:t>esults</a:t>
            </a:r>
            <a:r>
              <a:rPr lang="en-GB" sz="1200" spc="-5" dirty="0">
                <a:latin typeface="Work Sans" pitchFamily="2" charset="0"/>
                <a:cs typeface="Arial"/>
              </a:rPr>
              <a:t> </a:t>
            </a:r>
            <a:r>
              <a:rPr lang="ro-RO" sz="1200" spc="-5" dirty="0">
                <a:latin typeface="Work Sans" pitchFamily="2" charset="0"/>
                <a:cs typeface="Arial"/>
              </a:rPr>
              <a:t>for </a:t>
            </a:r>
            <a:r>
              <a:rPr lang="en-GB" sz="1200" spc="-5" dirty="0">
                <a:latin typeface="Work Sans" pitchFamily="2" charset="0"/>
                <a:cs typeface="Arial"/>
              </a:rPr>
              <a:t>2023</a:t>
            </a:r>
            <a:endParaRPr sz="1200" dirty="0">
              <a:latin typeface="Work Sans" pitchFamily="2" charset="0"/>
              <a:cs typeface="Arial"/>
            </a:endParaRPr>
          </a:p>
        </p:txBody>
      </p:sp>
      <p:pic>
        <p:nvPicPr>
          <p:cNvPr id="14" name="Picture 13" descr="A close-up of a logo&#10;&#10;Description automatically generated">
            <a:extLst>
              <a:ext uri="{FF2B5EF4-FFF2-40B4-BE49-F238E27FC236}">
                <a16:creationId xmlns:a16="http://schemas.microsoft.com/office/drawing/2014/main" id="{D24987F4-CBA7-6FE4-0EBC-6660D401F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8527" y="6241928"/>
            <a:ext cx="886631" cy="601136"/>
          </a:xfrm>
          <a:prstGeom prst="rect">
            <a:avLst/>
          </a:prstGeom>
        </p:spPr>
      </p:pic>
    </p:spTree>
    <p:extLst>
      <p:ext uri="{BB962C8B-B14F-4D97-AF65-F5344CB8AC3E}">
        <p14:creationId xmlns:p14="http://schemas.microsoft.com/office/powerpoint/2010/main" val="2686309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8A8105B4-172C-CCA5-8B57-91BD5C79CDC7}"/>
              </a:ext>
            </a:extLst>
          </p:cNvPr>
          <p:cNvSpPr>
            <a:spLocks/>
          </p:cNvSpPr>
          <p:nvPr/>
        </p:nvSpPr>
        <p:spPr bwMode="auto">
          <a:xfrm>
            <a:off x="0" y="1577677"/>
            <a:ext cx="5070595" cy="4476571"/>
          </a:xfrm>
          <a:custGeom>
            <a:avLst/>
            <a:gdLst>
              <a:gd name="T0" fmla="*/ 0 w 1622"/>
              <a:gd name="T1" fmla="*/ 0 h 1567"/>
              <a:gd name="T2" fmla="*/ 1517 w 1622"/>
              <a:gd name="T3" fmla="*/ 0 h 1567"/>
              <a:gd name="T4" fmla="*/ 1622 w 1622"/>
              <a:gd name="T5" fmla="*/ 105 h 1567"/>
              <a:gd name="T6" fmla="*/ 1622 w 1622"/>
              <a:gd name="T7" fmla="*/ 1462 h 1567"/>
              <a:gd name="T8" fmla="*/ 1517 w 1622"/>
              <a:gd name="T9" fmla="*/ 1567 h 1567"/>
              <a:gd name="T10" fmla="*/ 0 w 1622"/>
              <a:gd name="T11" fmla="*/ 1567 h 1567"/>
              <a:gd name="T12" fmla="*/ 0 w 1622"/>
              <a:gd name="T13" fmla="*/ 0 h 1567"/>
            </a:gdLst>
            <a:ahLst/>
            <a:cxnLst>
              <a:cxn ang="0">
                <a:pos x="T0" y="T1"/>
              </a:cxn>
              <a:cxn ang="0">
                <a:pos x="T2" y="T3"/>
              </a:cxn>
              <a:cxn ang="0">
                <a:pos x="T4" y="T5"/>
              </a:cxn>
              <a:cxn ang="0">
                <a:pos x="T6" y="T7"/>
              </a:cxn>
              <a:cxn ang="0">
                <a:pos x="T8" y="T9"/>
              </a:cxn>
              <a:cxn ang="0">
                <a:pos x="T10" y="T11"/>
              </a:cxn>
              <a:cxn ang="0">
                <a:pos x="T12" y="T13"/>
              </a:cxn>
            </a:cxnLst>
            <a:rect l="0" t="0" r="r" b="b"/>
            <a:pathLst>
              <a:path w="1622" h="1567">
                <a:moveTo>
                  <a:pt x="0" y="0"/>
                </a:moveTo>
                <a:cubicBezTo>
                  <a:pt x="1517" y="0"/>
                  <a:pt x="1517" y="0"/>
                  <a:pt x="1517" y="0"/>
                </a:cubicBezTo>
                <a:cubicBezTo>
                  <a:pt x="1575" y="0"/>
                  <a:pt x="1622" y="47"/>
                  <a:pt x="1622" y="105"/>
                </a:cubicBezTo>
                <a:cubicBezTo>
                  <a:pt x="1622" y="1462"/>
                  <a:pt x="1622" y="1462"/>
                  <a:pt x="1622" y="1462"/>
                </a:cubicBezTo>
                <a:cubicBezTo>
                  <a:pt x="1622" y="1520"/>
                  <a:pt x="1575" y="1567"/>
                  <a:pt x="1517" y="1567"/>
                </a:cubicBezTo>
                <a:cubicBezTo>
                  <a:pt x="0" y="1567"/>
                  <a:pt x="0" y="1567"/>
                  <a:pt x="0" y="1567"/>
                </a:cubicBezTo>
                <a:lnTo>
                  <a:pt x="0" y="0"/>
                </a:lnTo>
                <a:close/>
              </a:path>
            </a:pathLst>
          </a:custGeom>
          <a:solidFill>
            <a:srgbClr val="2F6EBA"/>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TextBox 29"/>
          <p:cNvSpPr txBox="1"/>
          <p:nvPr/>
        </p:nvSpPr>
        <p:spPr>
          <a:xfrm>
            <a:off x="553919" y="289586"/>
            <a:ext cx="9060533" cy="1091389"/>
          </a:xfrm>
          <a:prstGeom prst="rect">
            <a:avLst/>
          </a:prstGeom>
          <a:noFill/>
        </p:spPr>
        <p:txBody>
          <a:bodyPr wrap="square" rtlCol="0">
            <a:spAutoFit/>
          </a:bodyPr>
          <a:lstStyle/>
          <a:p>
            <a:pPr>
              <a:lnSpc>
                <a:spcPts val="4000"/>
              </a:lnSpc>
            </a:pPr>
            <a:r>
              <a:rPr lang="en-US" sz="3200" b="1">
                <a:latin typeface="Montserrat" panose="00000500000000000000" pitchFamily="50" charset="0"/>
              </a:rPr>
              <a:t>ESG</a:t>
            </a:r>
            <a:r>
              <a:rPr lang="ro-RO" sz="3200" b="1">
                <a:latin typeface="Montserrat" panose="00000500000000000000" pitchFamily="50" charset="0"/>
              </a:rPr>
              <a:t> </a:t>
            </a:r>
            <a:r>
              <a:rPr lang="en-GB" sz="3200" b="1">
                <a:latin typeface="Montserrat" panose="00000500000000000000" pitchFamily="50" charset="0"/>
              </a:rPr>
              <a:t>Strategy </a:t>
            </a:r>
            <a:r>
              <a:rPr lang="ro-RO" sz="3200" b="1">
                <a:latin typeface="Montserrat" panose="00000500000000000000" pitchFamily="50" charset="0"/>
              </a:rPr>
              <a:t>- Environment </a:t>
            </a:r>
          </a:p>
          <a:p>
            <a:pPr>
              <a:lnSpc>
                <a:spcPts val="4000"/>
              </a:lnSpc>
            </a:pPr>
            <a:endParaRPr lang="en-US" sz="3200" b="1">
              <a:latin typeface="Montserrat" panose="00000500000000000000" pitchFamily="50" charset="0"/>
            </a:endParaRPr>
          </a:p>
        </p:txBody>
      </p:sp>
      <p:sp>
        <p:nvSpPr>
          <p:cNvPr id="19" name="Freeform 16"/>
          <p:cNvSpPr>
            <a:spLocks noEditPoints="1"/>
          </p:cNvSpPr>
          <p:nvPr/>
        </p:nvSpPr>
        <p:spPr bwMode="auto">
          <a:xfrm>
            <a:off x="9240598" y="1849810"/>
            <a:ext cx="482984" cy="417596"/>
          </a:xfrm>
          <a:custGeom>
            <a:avLst/>
            <a:gdLst>
              <a:gd name="T0" fmla="*/ 144 w 162"/>
              <a:gd name="T1" fmla="*/ 18 h 140"/>
              <a:gd name="T2" fmla="*/ 81 w 162"/>
              <a:gd name="T3" fmla="*/ 16 h 140"/>
              <a:gd name="T4" fmla="*/ 18 w 162"/>
              <a:gd name="T5" fmla="*/ 18 h 140"/>
              <a:gd name="T6" fmla="*/ 18 w 162"/>
              <a:gd name="T7" fmla="*/ 82 h 140"/>
              <a:gd name="T8" fmla="*/ 71 w 162"/>
              <a:gd name="T9" fmla="*/ 134 h 140"/>
              <a:gd name="T10" fmla="*/ 91 w 162"/>
              <a:gd name="T11" fmla="*/ 134 h 140"/>
              <a:gd name="T12" fmla="*/ 144 w 162"/>
              <a:gd name="T13" fmla="*/ 82 h 140"/>
              <a:gd name="T14" fmla="*/ 144 w 162"/>
              <a:gd name="T15" fmla="*/ 18 h 140"/>
              <a:gd name="T16" fmla="*/ 137 w 162"/>
              <a:gd name="T17" fmla="*/ 75 h 140"/>
              <a:gd name="T18" fmla="*/ 85 w 162"/>
              <a:gd name="T19" fmla="*/ 127 h 140"/>
              <a:gd name="T20" fmla="*/ 78 w 162"/>
              <a:gd name="T21" fmla="*/ 127 h 140"/>
              <a:gd name="T22" fmla="*/ 25 w 162"/>
              <a:gd name="T23" fmla="*/ 75 h 140"/>
              <a:gd name="T24" fmla="*/ 25 w 162"/>
              <a:gd name="T25" fmla="*/ 25 h 140"/>
              <a:gd name="T26" fmla="*/ 75 w 162"/>
              <a:gd name="T27" fmla="*/ 23 h 140"/>
              <a:gd name="T28" fmla="*/ 81 w 162"/>
              <a:gd name="T29" fmla="*/ 29 h 140"/>
              <a:gd name="T30" fmla="*/ 88 w 162"/>
              <a:gd name="T31" fmla="*/ 23 h 140"/>
              <a:gd name="T32" fmla="*/ 137 w 162"/>
              <a:gd name="T33" fmla="*/ 25 h 140"/>
              <a:gd name="T34" fmla="*/ 137 w 162"/>
              <a:gd name="T35" fmla="*/ 75 h 140"/>
              <a:gd name="T36" fmla="*/ 49 w 162"/>
              <a:gd name="T37" fmla="*/ 28 h 140"/>
              <a:gd name="T38" fmla="*/ 49 w 162"/>
              <a:gd name="T39" fmla="*/ 28 h 140"/>
              <a:gd name="T40" fmla="*/ 29 w 162"/>
              <a:gd name="T41" fmla="*/ 49 h 140"/>
              <a:gd name="T42" fmla="*/ 31 w 162"/>
              <a:gd name="T43" fmla="*/ 51 h 140"/>
              <a:gd name="T44" fmla="*/ 33 w 162"/>
              <a:gd name="T45" fmla="*/ 49 h 140"/>
              <a:gd name="T46" fmla="*/ 49 w 162"/>
              <a:gd name="T47" fmla="*/ 33 h 140"/>
              <a:gd name="T48" fmla="*/ 51 w 162"/>
              <a:gd name="T49" fmla="*/ 31 h 140"/>
              <a:gd name="T50" fmla="*/ 49 w 162"/>
              <a:gd name="T51" fmla="*/ 2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 h="140">
                <a:moveTo>
                  <a:pt x="144" y="18"/>
                </a:moveTo>
                <a:cubicBezTo>
                  <a:pt x="127" y="1"/>
                  <a:pt x="99" y="0"/>
                  <a:pt x="81" y="16"/>
                </a:cubicBezTo>
                <a:cubicBezTo>
                  <a:pt x="63" y="0"/>
                  <a:pt x="36" y="1"/>
                  <a:pt x="18" y="18"/>
                </a:cubicBezTo>
                <a:cubicBezTo>
                  <a:pt x="0" y="35"/>
                  <a:pt x="0" y="64"/>
                  <a:pt x="18" y="82"/>
                </a:cubicBezTo>
                <a:cubicBezTo>
                  <a:pt x="23" y="87"/>
                  <a:pt x="71" y="134"/>
                  <a:pt x="71" y="134"/>
                </a:cubicBezTo>
                <a:cubicBezTo>
                  <a:pt x="77" y="140"/>
                  <a:pt x="86" y="140"/>
                  <a:pt x="91" y="134"/>
                </a:cubicBezTo>
                <a:cubicBezTo>
                  <a:pt x="91" y="134"/>
                  <a:pt x="144" y="82"/>
                  <a:pt x="144" y="82"/>
                </a:cubicBezTo>
                <a:cubicBezTo>
                  <a:pt x="162" y="64"/>
                  <a:pt x="162" y="35"/>
                  <a:pt x="144" y="18"/>
                </a:cubicBezTo>
                <a:close/>
                <a:moveTo>
                  <a:pt x="137" y="75"/>
                </a:moveTo>
                <a:cubicBezTo>
                  <a:pt x="85" y="127"/>
                  <a:pt x="85" y="127"/>
                  <a:pt x="85" y="127"/>
                </a:cubicBezTo>
                <a:cubicBezTo>
                  <a:pt x="83" y="129"/>
                  <a:pt x="80" y="129"/>
                  <a:pt x="78" y="127"/>
                </a:cubicBezTo>
                <a:cubicBezTo>
                  <a:pt x="25" y="75"/>
                  <a:pt x="25" y="75"/>
                  <a:pt x="25" y="75"/>
                </a:cubicBezTo>
                <a:cubicBezTo>
                  <a:pt x="11" y="61"/>
                  <a:pt x="11" y="38"/>
                  <a:pt x="25" y="25"/>
                </a:cubicBezTo>
                <a:cubicBezTo>
                  <a:pt x="39" y="11"/>
                  <a:pt x="60" y="11"/>
                  <a:pt x="75" y="23"/>
                </a:cubicBezTo>
                <a:cubicBezTo>
                  <a:pt x="81" y="29"/>
                  <a:pt x="81" y="29"/>
                  <a:pt x="81" y="29"/>
                </a:cubicBezTo>
                <a:cubicBezTo>
                  <a:pt x="88" y="23"/>
                  <a:pt x="88" y="23"/>
                  <a:pt x="88" y="23"/>
                </a:cubicBezTo>
                <a:cubicBezTo>
                  <a:pt x="102" y="11"/>
                  <a:pt x="124" y="11"/>
                  <a:pt x="137" y="25"/>
                </a:cubicBezTo>
                <a:cubicBezTo>
                  <a:pt x="151" y="38"/>
                  <a:pt x="151" y="61"/>
                  <a:pt x="137" y="75"/>
                </a:cubicBezTo>
                <a:close/>
                <a:moveTo>
                  <a:pt x="49" y="28"/>
                </a:moveTo>
                <a:cubicBezTo>
                  <a:pt x="49" y="28"/>
                  <a:pt x="49" y="28"/>
                  <a:pt x="49" y="28"/>
                </a:cubicBezTo>
                <a:cubicBezTo>
                  <a:pt x="38" y="28"/>
                  <a:pt x="29" y="38"/>
                  <a:pt x="29" y="49"/>
                </a:cubicBezTo>
                <a:cubicBezTo>
                  <a:pt x="29" y="50"/>
                  <a:pt x="30" y="51"/>
                  <a:pt x="31" y="51"/>
                </a:cubicBezTo>
                <a:cubicBezTo>
                  <a:pt x="32" y="51"/>
                  <a:pt x="33" y="50"/>
                  <a:pt x="33" y="49"/>
                </a:cubicBezTo>
                <a:cubicBezTo>
                  <a:pt x="33" y="40"/>
                  <a:pt x="40" y="33"/>
                  <a:pt x="49" y="33"/>
                </a:cubicBezTo>
                <a:cubicBezTo>
                  <a:pt x="50" y="33"/>
                  <a:pt x="51" y="32"/>
                  <a:pt x="51" y="31"/>
                </a:cubicBezTo>
                <a:cubicBezTo>
                  <a:pt x="51" y="30"/>
                  <a:pt x="50" y="28"/>
                  <a:pt x="49"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TextBox 20">
            <a:extLst>
              <a:ext uri="{FF2B5EF4-FFF2-40B4-BE49-F238E27FC236}">
                <a16:creationId xmlns:a16="http://schemas.microsoft.com/office/drawing/2014/main" id="{516EF05E-BD0C-DCFB-4FA1-99CBFAAB1CFE}"/>
              </a:ext>
            </a:extLst>
          </p:cNvPr>
          <p:cNvSpPr txBox="1"/>
          <p:nvPr/>
        </p:nvSpPr>
        <p:spPr>
          <a:xfrm>
            <a:off x="6353821" y="2660402"/>
            <a:ext cx="308097" cy="384721"/>
          </a:xfrm>
          <a:prstGeom prst="rect">
            <a:avLst/>
          </a:prstGeom>
          <a:noFill/>
        </p:spPr>
        <p:txBody>
          <a:bodyPr wrap="none" rtlCol="0">
            <a:spAutoFit/>
          </a:bodyPr>
          <a:lstStyle/>
          <a:p>
            <a:pPr algn="ctr"/>
            <a:r>
              <a:rPr lang="en-US" sz="1900">
                <a:solidFill>
                  <a:schemeClr val="bg1"/>
                </a:solidFill>
                <a:latin typeface="Mont Heavy DEMO" panose="00000A00000000000000" pitchFamily="50" charset="0"/>
              </a:rPr>
              <a:t>1</a:t>
            </a:r>
          </a:p>
        </p:txBody>
      </p:sp>
      <p:sp>
        <p:nvSpPr>
          <p:cNvPr id="15" name="Rectangle 14">
            <a:extLst>
              <a:ext uri="{FF2B5EF4-FFF2-40B4-BE49-F238E27FC236}">
                <a16:creationId xmlns:a16="http://schemas.microsoft.com/office/drawing/2014/main" id="{3B3BCB74-11AA-6E5A-C3F0-5FE10DEC5685}"/>
              </a:ext>
            </a:extLst>
          </p:cNvPr>
          <p:cNvSpPr/>
          <p:nvPr/>
        </p:nvSpPr>
        <p:spPr>
          <a:xfrm>
            <a:off x="0" y="6194773"/>
            <a:ext cx="12192000" cy="764514"/>
          </a:xfrm>
          <a:prstGeom prst="rect">
            <a:avLst/>
          </a:prstGeom>
          <a:solidFill>
            <a:srgbClr val="D1E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 name="Slide Number Placeholder 7">
            <a:extLst>
              <a:ext uri="{FF2B5EF4-FFF2-40B4-BE49-F238E27FC236}">
                <a16:creationId xmlns:a16="http://schemas.microsoft.com/office/drawing/2014/main" id="{7C0510FC-5CE0-2829-5DDB-862C80166418}"/>
              </a:ext>
            </a:extLst>
          </p:cNvPr>
          <p:cNvSpPr txBox="1">
            <a:spLocks/>
          </p:cNvSpPr>
          <p:nvPr/>
        </p:nvSpPr>
        <p:spPr>
          <a:xfrm>
            <a:off x="196797" y="6492875"/>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endParaRPr lang="en-GB" sz="1000" spc="-5">
              <a:latin typeface="Arial"/>
              <a:cs typeface="Arial"/>
            </a:endParaRPr>
          </a:p>
        </p:txBody>
      </p:sp>
      <p:grpSp>
        <p:nvGrpSpPr>
          <p:cNvPr id="3" name="Group 2">
            <a:extLst>
              <a:ext uri="{FF2B5EF4-FFF2-40B4-BE49-F238E27FC236}">
                <a16:creationId xmlns:a16="http://schemas.microsoft.com/office/drawing/2014/main" id="{D785646C-D458-8A17-778A-347C181B4932}"/>
              </a:ext>
            </a:extLst>
          </p:cNvPr>
          <p:cNvGrpSpPr/>
          <p:nvPr/>
        </p:nvGrpSpPr>
        <p:grpSpPr>
          <a:xfrm>
            <a:off x="6661918" y="827968"/>
            <a:ext cx="4115289" cy="497077"/>
            <a:chOff x="6863999" y="1516756"/>
            <a:chExt cx="4115289" cy="497077"/>
          </a:xfrm>
        </p:grpSpPr>
        <p:sp>
          <p:nvSpPr>
            <p:cNvPr id="8" name="Rectangle: Rounded Corners 7">
              <a:extLst>
                <a:ext uri="{FF2B5EF4-FFF2-40B4-BE49-F238E27FC236}">
                  <a16:creationId xmlns:a16="http://schemas.microsoft.com/office/drawing/2014/main" id="{D9991482-D9B1-AE1A-C86C-B871E8F77470}"/>
                </a:ext>
              </a:extLst>
            </p:cNvPr>
            <p:cNvSpPr/>
            <p:nvPr/>
          </p:nvSpPr>
          <p:spPr>
            <a:xfrm>
              <a:off x="6863999" y="1516756"/>
              <a:ext cx="4115289" cy="488893"/>
            </a:xfrm>
            <a:prstGeom prst="roundRect">
              <a:avLst>
                <a:gd name="adj" fmla="val 50000"/>
              </a:avLst>
            </a:prstGeom>
            <a:gradFill>
              <a:gsLst>
                <a:gs pos="0">
                  <a:srgbClr val="FBA659"/>
                </a:gs>
                <a:gs pos="79000">
                  <a:srgbClr val="F8C4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AA9BF22-3015-1F87-C119-2C5BFFDFC89C}"/>
                </a:ext>
              </a:extLst>
            </p:cNvPr>
            <p:cNvSpPr>
              <a:spLocks noChangeArrowheads="1"/>
            </p:cNvSpPr>
            <p:nvPr/>
          </p:nvSpPr>
          <p:spPr bwMode="auto">
            <a:xfrm>
              <a:off x="6868018" y="1528460"/>
              <a:ext cx="519912" cy="485373"/>
            </a:xfrm>
            <a:prstGeom prst="ellipse">
              <a:avLst/>
            </a:prstGeom>
            <a:solidFill>
              <a:srgbClr val="2F6EBA"/>
            </a:solidFill>
            <a:ln>
              <a:noFill/>
            </a:ln>
          </p:spPr>
          <p:txBody>
            <a:bodyPr vert="horz" wrap="square" lIns="91440" tIns="45720" rIns="91440" bIns="45720" numCol="1" anchor="t" anchorCtr="0" compatLnSpc="1">
              <a:prstTxWarp prst="textNoShape">
                <a:avLst/>
              </a:prstTxWarp>
            </a:bodyPr>
            <a:lstStyle/>
            <a:p>
              <a:endParaRPr lang="en-US"/>
            </a:p>
          </p:txBody>
        </p:sp>
        <p:pic>
          <p:nvPicPr>
            <p:cNvPr id="17" name="Picture 2" descr="A picture containing clipart&#10;&#10;Description automatically generated">
              <a:extLst>
                <a:ext uri="{FF2B5EF4-FFF2-40B4-BE49-F238E27FC236}">
                  <a16:creationId xmlns:a16="http://schemas.microsoft.com/office/drawing/2014/main" id="{14589E80-9AA7-4B90-FCE0-6B2437BD4595}"/>
                </a:ext>
              </a:extLst>
            </p:cNvPr>
            <p:cNvPicPr>
              <a:picLocks noChangeAspect="1"/>
            </p:cNvPicPr>
            <p:nvPr/>
          </p:nvPicPr>
          <p:blipFill>
            <a:blip r:embed="rId2"/>
            <a:stretch>
              <a:fillRect/>
            </a:stretch>
          </p:blipFill>
          <p:spPr>
            <a:xfrm>
              <a:off x="6945079" y="1609148"/>
              <a:ext cx="300703" cy="320476"/>
            </a:xfrm>
            <a:prstGeom prst="rect">
              <a:avLst/>
            </a:prstGeom>
          </p:spPr>
        </p:pic>
      </p:grpSp>
      <p:sp>
        <p:nvSpPr>
          <p:cNvPr id="25" name="TextBox 24">
            <a:extLst>
              <a:ext uri="{FF2B5EF4-FFF2-40B4-BE49-F238E27FC236}">
                <a16:creationId xmlns:a16="http://schemas.microsoft.com/office/drawing/2014/main" id="{C3DC35D0-17B0-72DD-D1FC-0D4C123BBF5B}"/>
              </a:ext>
            </a:extLst>
          </p:cNvPr>
          <p:cNvSpPr txBox="1"/>
          <p:nvPr/>
        </p:nvSpPr>
        <p:spPr>
          <a:xfrm>
            <a:off x="464312" y="1973923"/>
            <a:ext cx="4008209" cy="4493538"/>
          </a:xfrm>
          <a:prstGeom prst="rect">
            <a:avLst/>
          </a:prstGeom>
          <a:noFill/>
        </p:spPr>
        <p:txBody>
          <a:bodyPr wrap="square" anchor="t">
            <a:spAutoFit/>
          </a:bodyPr>
          <a:lstStyle/>
          <a:p>
            <a:pPr lvl="0" algn="just">
              <a:spcBef>
                <a:spcPts val="600"/>
              </a:spcBef>
              <a:buClr>
                <a:srgbClr val="000000"/>
              </a:buClr>
            </a:pPr>
            <a:r>
              <a:rPr lang="en-GB" sz="1100" b="1" u="none" strike="noStrike" noProof="0">
                <a:solidFill>
                  <a:schemeClr val="bg1"/>
                </a:solidFill>
                <a:effectLst/>
                <a:latin typeface="Work Sans" pitchFamily="2" charset="0"/>
              </a:rPr>
              <a:t>Greenhouse gas emissions GHG 2021:</a:t>
            </a:r>
          </a:p>
          <a:p>
            <a:pPr marL="171450" marR="0" lvl="0" indent="-171450" algn="just">
              <a:lnSpc>
                <a:spcPct val="100000"/>
              </a:lnSpc>
              <a:spcBef>
                <a:spcPts val="0"/>
              </a:spcBef>
              <a:spcAft>
                <a:spcPts val="0"/>
              </a:spcAft>
              <a:buClr>
                <a:schemeClr val="bg1"/>
              </a:buClr>
              <a:buFont typeface="Arial" panose="020B0604020202020204" pitchFamily="34" charset="0"/>
              <a:buChar char="•"/>
            </a:pPr>
            <a:r>
              <a:rPr lang="en-GB" sz="1100" u="none" strike="noStrike" noProof="0">
                <a:solidFill>
                  <a:schemeClr val="bg1"/>
                </a:solidFill>
                <a:effectLst/>
                <a:latin typeface="Work Sans" pitchFamily="2" charset="0"/>
              </a:rPr>
              <a:t>Scope 1: </a:t>
            </a:r>
            <a:r>
              <a:rPr lang="ro-RO" sz="1100">
                <a:solidFill>
                  <a:schemeClr val="bg1"/>
                </a:solidFill>
                <a:latin typeface="Work Sans" pitchFamily="2" charset="0"/>
              </a:rPr>
              <a:t>24</a:t>
            </a:r>
            <a:r>
              <a:rPr lang="en-GB" sz="1100" u="none" strike="noStrike" noProof="0">
                <a:solidFill>
                  <a:schemeClr val="bg1"/>
                </a:solidFill>
                <a:effectLst/>
                <a:latin typeface="Work Sans" pitchFamily="2" charset="0"/>
              </a:rPr>
              <a:t>,</a:t>
            </a:r>
            <a:r>
              <a:rPr lang="ro-RO" sz="1100" u="none" strike="noStrike" noProof="0">
                <a:solidFill>
                  <a:schemeClr val="bg1"/>
                </a:solidFill>
                <a:effectLst/>
                <a:latin typeface="Work Sans" pitchFamily="2" charset="0"/>
              </a:rPr>
              <a:t>562</a:t>
            </a:r>
            <a:r>
              <a:rPr lang="en-GB" sz="1100" u="none" strike="noStrike" noProof="0">
                <a:solidFill>
                  <a:schemeClr val="bg1"/>
                </a:solidFill>
                <a:effectLst/>
                <a:latin typeface="Work Sans" pitchFamily="2" charset="0"/>
              </a:rPr>
              <a:t>.</a:t>
            </a:r>
            <a:r>
              <a:rPr lang="ro-RO" sz="1100" u="none" strike="noStrike" noProof="0">
                <a:solidFill>
                  <a:schemeClr val="bg1"/>
                </a:solidFill>
                <a:effectLst/>
                <a:latin typeface="Work Sans" pitchFamily="2" charset="0"/>
              </a:rPr>
              <a:t>3</a:t>
            </a:r>
            <a:r>
              <a:rPr lang="en-GB" sz="1100" u="none" strike="noStrike" noProof="0">
                <a:solidFill>
                  <a:schemeClr val="bg1"/>
                </a:solidFill>
                <a:effectLst/>
                <a:latin typeface="Work Sans" pitchFamily="2" charset="0"/>
              </a:rPr>
              <a:t> eqtCO2</a:t>
            </a:r>
          </a:p>
          <a:p>
            <a:pPr marL="171450" marR="0" lvl="0" indent="-171450" algn="just">
              <a:lnSpc>
                <a:spcPct val="100000"/>
              </a:lnSpc>
              <a:spcBef>
                <a:spcPts val="0"/>
              </a:spcBef>
              <a:spcAft>
                <a:spcPts val="0"/>
              </a:spcAft>
              <a:buClr>
                <a:schemeClr val="bg1"/>
              </a:buClr>
              <a:buFont typeface="Arial" panose="020B0604020202020204" pitchFamily="34" charset="0"/>
              <a:buChar char="•"/>
            </a:pPr>
            <a:r>
              <a:rPr lang="en-GB" sz="1100" u="none" strike="noStrike" noProof="0">
                <a:solidFill>
                  <a:schemeClr val="bg1"/>
                </a:solidFill>
                <a:effectLst/>
                <a:latin typeface="Work Sans" pitchFamily="2" charset="0"/>
              </a:rPr>
              <a:t>Scope 2 market based: 2</a:t>
            </a:r>
            <a:r>
              <a:rPr lang="ro-RO" sz="1100" u="none" strike="noStrike" noProof="0">
                <a:solidFill>
                  <a:schemeClr val="bg1"/>
                </a:solidFill>
                <a:effectLst/>
                <a:latin typeface="Work Sans" pitchFamily="2" charset="0"/>
              </a:rPr>
              <a:t>,112.4</a:t>
            </a:r>
            <a:r>
              <a:rPr lang="en-GB" sz="1100" u="none" strike="noStrike" noProof="0">
                <a:solidFill>
                  <a:schemeClr val="bg1"/>
                </a:solidFill>
                <a:effectLst/>
                <a:latin typeface="Work Sans" pitchFamily="2" charset="0"/>
              </a:rPr>
              <a:t> eqtCO2</a:t>
            </a:r>
          </a:p>
          <a:p>
            <a:pPr marL="171450" marR="0" lvl="0" indent="-171450" algn="just">
              <a:lnSpc>
                <a:spcPct val="100000"/>
              </a:lnSpc>
              <a:spcBef>
                <a:spcPts val="0"/>
              </a:spcBef>
              <a:spcAft>
                <a:spcPts val="0"/>
              </a:spcAft>
              <a:buClr>
                <a:schemeClr val="bg1"/>
              </a:buClr>
              <a:buFont typeface="Arial" panose="020B0604020202020204" pitchFamily="34" charset="0"/>
              <a:buChar char="•"/>
            </a:pPr>
            <a:r>
              <a:rPr lang="en-GB" sz="1100" u="none" strike="noStrike" noProof="0">
                <a:solidFill>
                  <a:schemeClr val="bg1"/>
                </a:solidFill>
                <a:effectLst/>
                <a:latin typeface="Work Sans" pitchFamily="2" charset="0"/>
              </a:rPr>
              <a:t>Scope </a:t>
            </a:r>
            <a:r>
              <a:rPr lang="ro-RO" sz="1100">
                <a:solidFill>
                  <a:schemeClr val="bg1"/>
                </a:solidFill>
                <a:latin typeface="Work Sans" pitchFamily="2" charset="0"/>
              </a:rPr>
              <a:t>2</a:t>
            </a:r>
            <a:r>
              <a:rPr lang="en-GB" sz="1100" u="none" strike="noStrike" noProof="0">
                <a:solidFill>
                  <a:schemeClr val="bg1"/>
                </a:solidFill>
                <a:effectLst/>
                <a:latin typeface="Work Sans" pitchFamily="2" charset="0"/>
              </a:rPr>
              <a:t> location-based: 2,</a:t>
            </a:r>
            <a:r>
              <a:rPr lang="ro-RO" sz="1100" u="none" strike="noStrike" noProof="0">
                <a:solidFill>
                  <a:schemeClr val="bg1"/>
                </a:solidFill>
                <a:effectLst/>
                <a:latin typeface="Work Sans" pitchFamily="2" charset="0"/>
              </a:rPr>
              <a:t>601</a:t>
            </a:r>
            <a:r>
              <a:rPr lang="en-GB" sz="1100" u="none" strike="noStrike" noProof="0">
                <a:solidFill>
                  <a:schemeClr val="bg1"/>
                </a:solidFill>
                <a:effectLst/>
                <a:latin typeface="Work Sans" pitchFamily="2" charset="0"/>
              </a:rPr>
              <a:t>.</a:t>
            </a:r>
            <a:r>
              <a:rPr lang="ro-RO" sz="1100" u="none" strike="noStrike" noProof="0">
                <a:solidFill>
                  <a:schemeClr val="bg1"/>
                </a:solidFill>
                <a:effectLst/>
                <a:latin typeface="Work Sans" pitchFamily="2" charset="0"/>
              </a:rPr>
              <a:t>7</a:t>
            </a:r>
            <a:r>
              <a:rPr lang="en-GB" sz="1100" u="none" strike="noStrike" noProof="0">
                <a:solidFill>
                  <a:schemeClr val="bg1"/>
                </a:solidFill>
                <a:effectLst/>
                <a:latin typeface="Work Sans" pitchFamily="2" charset="0"/>
              </a:rPr>
              <a:t> eqtCO2</a:t>
            </a:r>
          </a:p>
          <a:p>
            <a:pPr marL="171450" marR="0" lvl="0" indent="-171450" algn="just">
              <a:lnSpc>
                <a:spcPct val="100000"/>
              </a:lnSpc>
              <a:spcBef>
                <a:spcPts val="0"/>
              </a:spcBef>
              <a:spcAft>
                <a:spcPts val="0"/>
              </a:spcAft>
              <a:buClr>
                <a:schemeClr val="bg1"/>
              </a:buClr>
              <a:buFont typeface="Arial" panose="020B0604020202020204" pitchFamily="34" charset="0"/>
              <a:buChar char="•"/>
            </a:pPr>
            <a:r>
              <a:rPr lang="en-GB" sz="1100" u="none" strike="noStrike" noProof="0">
                <a:solidFill>
                  <a:schemeClr val="bg1"/>
                </a:solidFill>
                <a:effectLst/>
                <a:latin typeface="Work Sans" pitchFamily="2" charset="0"/>
              </a:rPr>
              <a:t>Scope 3 capital goods, purchased goods and services, waste, and business travel: 10,162.6 metric tons of CO2e</a:t>
            </a:r>
            <a:endParaRPr lang="en-GB" sz="1100" b="1" u="none" strike="noStrike" noProof="0">
              <a:solidFill>
                <a:schemeClr val="bg1"/>
              </a:solidFill>
              <a:effectLst/>
              <a:latin typeface="Work Sans" pitchFamily="2" charset="0"/>
            </a:endParaRPr>
          </a:p>
          <a:p>
            <a:pPr marR="0" lvl="0" algn="just">
              <a:lnSpc>
                <a:spcPct val="100000"/>
              </a:lnSpc>
              <a:spcBef>
                <a:spcPts val="0"/>
              </a:spcBef>
              <a:spcAft>
                <a:spcPts val="0"/>
              </a:spcAft>
              <a:buClr>
                <a:srgbClr val="000000"/>
              </a:buClr>
            </a:pPr>
            <a:r>
              <a:rPr lang="en-GB" sz="1100" b="1" u="none" strike="noStrike" noProof="0">
                <a:solidFill>
                  <a:schemeClr val="bg1"/>
                </a:solidFill>
                <a:effectLst/>
                <a:latin typeface="Work Sans" pitchFamily="2" charset="0"/>
              </a:rPr>
              <a:t>53% of the electrical energy consumed comes from renewable sources.</a:t>
            </a:r>
          </a:p>
          <a:p>
            <a:pPr marR="0" lvl="0" algn="just">
              <a:lnSpc>
                <a:spcPct val="100000"/>
              </a:lnSpc>
              <a:spcBef>
                <a:spcPts val="0"/>
              </a:spcBef>
              <a:spcAft>
                <a:spcPts val="0"/>
              </a:spcAft>
              <a:buClr>
                <a:srgbClr val="000000"/>
              </a:buClr>
            </a:pPr>
            <a:endParaRPr lang="en-GB" sz="1100" b="1" u="none" strike="noStrike" noProof="0">
              <a:solidFill>
                <a:schemeClr val="bg1"/>
              </a:solidFill>
              <a:effectLst/>
              <a:latin typeface="Work Sans" pitchFamily="2" charset="0"/>
            </a:endParaRPr>
          </a:p>
          <a:p>
            <a:pPr marR="0" lvl="0" algn="just">
              <a:lnSpc>
                <a:spcPct val="100000"/>
              </a:lnSpc>
              <a:spcBef>
                <a:spcPts val="0"/>
              </a:spcBef>
              <a:spcAft>
                <a:spcPts val="0"/>
              </a:spcAft>
              <a:buClr>
                <a:srgbClr val="000000"/>
              </a:buClr>
            </a:pPr>
            <a:r>
              <a:rPr lang="en-GB" sz="1100" b="1" u="none" strike="noStrike" noProof="0">
                <a:solidFill>
                  <a:schemeClr val="bg1"/>
                </a:solidFill>
                <a:effectLst/>
                <a:latin typeface="Work Sans" pitchFamily="2" charset="0"/>
              </a:rPr>
              <a:t>In 2022 we invested EUR 220,000 in the first photovoltaic plant, with 560 panels, and a combined capacity of 230 Kw.</a:t>
            </a:r>
          </a:p>
          <a:p>
            <a:pPr marR="0" lvl="0" algn="just">
              <a:lnSpc>
                <a:spcPct val="100000"/>
              </a:lnSpc>
              <a:spcBef>
                <a:spcPts val="0"/>
              </a:spcBef>
              <a:spcAft>
                <a:spcPts val="0"/>
              </a:spcAft>
              <a:buClr>
                <a:srgbClr val="000000"/>
              </a:buClr>
            </a:pPr>
            <a:endParaRPr lang="en-GB" sz="1100" b="1" u="none" strike="noStrike" noProof="0">
              <a:solidFill>
                <a:schemeClr val="bg1"/>
              </a:solidFill>
              <a:effectLst/>
              <a:latin typeface="Work Sans" pitchFamily="2" charset="0"/>
            </a:endParaRPr>
          </a:p>
          <a:p>
            <a:pPr lvl="0" algn="just"/>
            <a:r>
              <a:rPr lang="en-GB" sz="1100" b="1">
                <a:solidFill>
                  <a:schemeClr val="bg1"/>
                </a:solidFill>
                <a:effectLst/>
                <a:latin typeface="Work Sans" pitchFamily="2" charset="0"/>
              </a:rPr>
              <a:t>89.7% of the total water consumption comes from the public network and is potable</a:t>
            </a:r>
            <a:r>
              <a:rPr lang="en-GB" sz="1100">
                <a:solidFill>
                  <a:schemeClr val="bg1"/>
                </a:solidFill>
                <a:effectLst/>
                <a:latin typeface="Work Sans" pitchFamily="2" charset="0"/>
              </a:rPr>
              <a:t>, 10.3% comes from drilled wells and complies with the legislation in force.</a:t>
            </a:r>
          </a:p>
          <a:p>
            <a:pPr lvl="0" algn="just"/>
            <a:endParaRPr lang="en-GB" sz="1100">
              <a:solidFill>
                <a:schemeClr val="bg1"/>
              </a:solidFill>
              <a:effectLst/>
              <a:latin typeface="Work Sans" pitchFamily="2" charset="0"/>
            </a:endParaRPr>
          </a:p>
          <a:p>
            <a:pPr lvl="0" algn="just"/>
            <a:r>
              <a:rPr lang="en-GB" sz="1100">
                <a:solidFill>
                  <a:schemeClr val="bg1"/>
                </a:solidFill>
                <a:effectLst/>
                <a:latin typeface="Work Sans" pitchFamily="2" charset="0"/>
              </a:rPr>
              <a:t>We have implemented the </a:t>
            </a:r>
            <a:r>
              <a:rPr lang="en-GB" sz="1100" b="1">
                <a:solidFill>
                  <a:schemeClr val="bg1"/>
                </a:solidFill>
                <a:effectLst/>
                <a:latin typeface="Work Sans" pitchFamily="2" charset="0"/>
              </a:rPr>
              <a:t>Program to prevent and reduce the amount of waste </a:t>
            </a:r>
            <a:r>
              <a:rPr lang="en-GB" sz="1100">
                <a:solidFill>
                  <a:schemeClr val="bg1"/>
                </a:solidFill>
                <a:effectLst/>
                <a:latin typeface="Work Sans" pitchFamily="2" charset="0"/>
              </a:rPr>
              <a:t>generated in accordance with legal requirements, as well as the selective collection in the workplaces.</a:t>
            </a:r>
          </a:p>
          <a:p>
            <a:pPr lvl="0" algn="just"/>
            <a:endParaRPr lang="en-GB" sz="1100">
              <a:solidFill>
                <a:schemeClr val="bg1"/>
              </a:solidFill>
              <a:effectLst/>
              <a:latin typeface="Work Sans" pitchFamily="2" charset="0"/>
            </a:endParaRPr>
          </a:p>
          <a:p>
            <a:pPr lvl="0" algn="just"/>
            <a:endParaRPr lang="en-GB" sz="1100">
              <a:solidFill>
                <a:schemeClr val="bg1"/>
              </a:solidFill>
              <a:effectLst/>
              <a:latin typeface="Work Sans" pitchFamily="2" charset="0"/>
            </a:endParaRPr>
          </a:p>
          <a:p>
            <a:pPr lvl="0" algn="just"/>
            <a:endParaRPr lang="en-GB" sz="1100">
              <a:solidFill>
                <a:schemeClr val="bg1"/>
              </a:solidFill>
              <a:effectLst/>
              <a:latin typeface="Work Sans" pitchFamily="2" charset="0"/>
            </a:endParaRPr>
          </a:p>
        </p:txBody>
      </p:sp>
      <p:sp>
        <p:nvSpPr>
          <p:cNvPr id="29" name="TextBox 28">
            <a:extLst>
              <a:ext uri="{FF2B5EF4-FFF2-40B4-BE49-F238E27FC236}">
                <a16:creationId xmlns:a16="http://schemas.microsoft.com/office/drawing/2014/main" id="{760AD1D5-BF18-581A-5A89-A6E2E1DE7BEA}"/>
              </a:ext>
            </a:extLst>
          </p:cNvPr>
          <p:cNvSpPr txBox="1"/>
          <p:nvPr/>
        </p:nvSpPr>
        <p:spPr>
          <a:xfrm>
            <a:off x="5763491" y="1380974"/>
            <a:ext cx="5700394" cy="5037276"/>
          </a:xfrm>
          <a:prstGeom prst="rect">
            <a:avLst/>
          </a:prstGeom>
          <a:noFill/>
        </p:spPr>
        <p:txBody>
          <a:bodyPr wrap="square" anchor="t">
            <a:spAutoFit/>
          </a:bodyPr>
          <a:lstStyle/>
          <a:p>
            <a:pPr lvl="0" algn="just">
              <a:spcBef>
                <a:spcPts val="600"/>
              </a:spcBef>
              <a:buClr>
                <a:srgbClr val="000000"/>
              </a:buClr>
            </a:pPr>
            <a:r>
              <a:rPr lang="en-GB" sz="1100" b="1" u="none" strike="noStrike" noProof="0">
                <a:solidFill>
                  <a:srgbClr val="2F6EBA"/>
                </a:solidFill>
                <a:effectLst/>
                <a:latin typeface="Work Sans" pitchFamily="2" charset="0"/>
              </a:rPr>
              <a:t>Our main target: -10% greenhouse gas emissions in the strategic period, with 2021 as </a:t>
            </a:r>
            <a:r>
              <a:rPr lang="ro-RO" sz="1100" b="1" u="none" strike="noStrike" noProof="0">
                <a:solidFill>
                  <a:srgbClr val="2F6EBA"/>
                </a:solidFill>
                <a:effectLst/>
                <a:latin typeface="Work Sans" pitchFamily="2" charset="0"/>
              </a:rPr>
              <a:t>the </a:t>
            </a:r>
            <a:r>
              <a:rPr lang="en-GB" sz="1100" b="1" u="none" strike="noStrike" noProof="0">
                <a:solidFill>
                  <a:srgbClr val="2F6EBA"/>
                </a:solidFill>
                <a:effectLst/>
                <a:latin typeface="Work Sans" pitchFamily="2" charset="0"/>
              </a:rPr>
              <a:t>reference year.</a:t>
            </a:r>
          </a:p>
          <a:p>
            <a:pPr lvl="0" algn="just"/>
            <a:r>
              <a:rPr lang="en-GB" sz="1100">
                <a:effectLst/>
                <a:latin typeface="Work Sans" pitchFamily="2" charset="0"/>
              </a:rPr>
              <a:t>Along with the actions included in the Decarbonization Plan, we will also continue the projects started in the last two years:</a:t>
            </a:r>
          </a:p>
          <a:p>
            <a:pPr lvl="0" algn="just"/>
            <a:endParaRPr lang="en-GB" sz="1100">
              <a:effectLst/>
              <a:latin typeface="Work Sans" pitchFamily="2" charset="0"/>
            </a:endParaRPr>
          </a:p>
          <a:p>
            <a:pPr lvl="0" algn="just"/>
            <a:r>
              <a:rPr lang="en-GB" sz="1100">
                <a:latin typeface="Work Sans" pitchFamily="2" charset="0"/>
              </a:rPr>
              <a:t>Gradually bringing the fleet to the Euro 6 standard and replacing cars equipped with petrol and diesel engines with cars equipped with alternative propulsion engines, LPG or Hybrid. In the period 2021-2022, more than 65 vehicles equipped with LPG or hybrid engines were purchased.</a:t>
            </a:r>
          </a:p>
          <a:p>
            <a:pPr lvl="0" algn="just"/>
            <a:endParaRPr lang="en-GB" sz="1100">
              <a:latin typeface="Work Sans" pitchFamily="2" charset="0"/>
            </a:endParaRPr>
          </a:p>
          <a:p>
            <a:pPr lvl="0" algn="just"/>
            <a:r>
              <a:rPr lang="en-GB" sz="1100">
                <a:effectLst/>
                <a:latin typeface="Work Sans" pitchFamily="2" charset="0"/>
              </a:rPr>
              <a:t>In 2023, we anticipate the purchase of over 80 LPG or Hybrid vehicles. During the same year, we will purchase over 100 vehicles equipped with Euro 6 engines.</a:t>
            </a:r>
          </a:p>
          <a:p>
            <a:pPr marR="0" lvl="0" algn="just">
              <a:lnSpc>
                <a:spcPct val="100000"/>
              </a:lnSpc>
              <a:spcBef>
                <a:spcPts val="0"/>
              </a:spcBef>
              <a:spcAft>
                <a:spcPts val="0"/>
              </a:spcAft>
              <a:buClr>
                <a:srgbClr val="000000"/>
              </a:buClr>
            </a:pPr>
            <a:r>
              <a:rPr lang="en-GB" sz="1100" b="1">
                <a:solidFill>
                  <a:srgbClr val="2F6EBA"/>
                </a:solidFill>
                <a:latin typeface="Work Sans" pitchFamily="2" charset="0"/>
              </a:rPr>
              <a:t>Investment in: </a:t>
            </a:r>
          </a:p>
          <a:p>
            <a:pPr marL="171450" marR="0" lvl="0" indent="-171450" algn="just">
              <a:lnSpc>
                <a:spcPct val="100000"/>
              </a:lnSpc>
              <a:spcBef>
                <a:spcPts val="0"/>
              </a:spcBef>
              <a:spcAft>
                <a:spcPts val="0"/>
              </a:spcAft>
              <a:buClr>
                <a:srgbClr val="000000"/>
              </a:buClr>
              <a:buFont typeface="Arial" panose="020B0604020202020204" pitchFamily="34" charset="0"/>
              <a:buChar char="•"/>
            </a:pPr>
            <a:r>
              <a:rPr lang="en-GB" sz="1100">
                <a:latin typeface="Work Sans" pitchFamily="2" charset="0"/>
              </a:rPr>
              <a:t>Complex logistic solutions, with automation systems and modern order preparation techniques;</a:t>
            </a:r>
          </a:p>
          <a:p>
            <a:pPr marL="171450" marR="0" lvl="0" indent="-171450" algn="just">
              <a:lnSpc>
                <a:spcPct val="100000"/>
              </a:lnSpc>
              <a:spcBef>
                <a:spcPts val="0"/>
              </a:spcBef>
              <a:spcAft>
                <a:spcPts val="0"/>
              </a:spcAft>
              <a:buClr>
                <a:srgbClr val="000000"/>
              </a:buClr>
              <a:buFont typeface="Arial" panose="020B0604020202020204" pitchFamily="34" charset="0"/>
              <a:buChar char="•"/>
            </a:pPr>
            <a:r>
              <a:rPr lang="en-GB" sz="1100" u="none" strike="noStrike" noProof="0">
                <a:solidFill>
                  <a:schemeClr val="tx1"/>
                </a:solidFill>
                <a:effectLst/>
                <a:latin typeface="Work Sans" pitchFamily="2" charset="0"/>
              </a:rPr>
              <a:t>Roll containers; </a:t>
            </a:r>
          </a:p>
          <a:p>
            <a:pPr marL="171450" marR="0" lvl="0" indent="-171450" algn="just">
              <a:lnSpc>
                <a:spcPct val="100000"/>
              </a:lnSpc>
              <a:spcBef>
                <a:spcPts val="0"/>
              </a:spcBef>
              <a:spcAft>
                <a:spcPts val="0"/>
              </a:spcAft>
              <a:buClr>
                <a:srgbClr val="000000"/>
              </a:buClr>
              <a:buFont typeface="Arial" panose="020B0604020202020204" pitchFamily="34" charset="0"/>
              <a:buChar char="•"/>
            </a:pPr>
            <a:r>
              <a:rPr lang="en-GB" sz="1100" u="none" strike="noStrike" noProof="0">
                <a:solidFill>
                  <a:schemeClr val="tx1"/>
                </a:solidFill>
                <a:effectLst/>
                <a:latin typeface="Work Sans" pitchFamily="2" charset="0"/>
              </a:rPr>
              <a:t>Expansions of the automatization Pick by Light and Pick by Voice implementation; </a:t>
            </a:r>
          </a:p>
          <a:p>
            <a:pPr marL="171450" marR="0" lvl="0" indent="-171450" algn="just">
              <a:lnSpc>
                <a:spcPct val="100000"/>
              </a:lnSpc>
              <a:spcBef>
                <a:spcPts val="0"/>
              </a:spcBef>
              <a:spcAft>
                <a:spcPts val="0"/>
              </a:spcAft>
              <a:buClr>
                <a:srgbClr val="000000"/>
              </a:buClr>
              <a:buFont typeface="Arial" panose="020B0604020202020204" pitchFamily="34" charset="0"/>
              <a:buChar char="•"/>
            </a:pPr>
            <a:r>
              <a:rPr lang="en-GB" sz="1100" u="none" strike="noStrike" noProof="0">
                <a:solidFill>
                  <a:schemeClr val="tx1"/>
                </a:solidFill>
                <a:effectLst/>
                <a:latin typeface="Work Sans" pitchFamily="2" charset="0"/>
              </a:rPr>
              <a:t>Mobile shelves in frozen warehouses;</a:t>
            </a:r>
          </a:p>
          <a:p>
            <a:pPr marL="171450" marR="0" lvl="0" indent="-171450" algn="just">
              <a:lnSpc>
                <a:spcPct val="100000"/>
              </a:lnSpc>
              <a:spcBef>
                <a:spcPts val="0"/>
              </a:spcBef>
              <a:spcAft>
                <a:spcPts val="0"/>
              </a:spcAft>
              <a:buClr>
                <a:srgbClr val="000000"/>
              </a:buClr>
              <a:buFont typeface="Arial" panose="020B0604020202020204" pitchFamily="34" charset="0"/>
              <a:buChar char="•"/>
            </a:pPr>
            <a:r>
              <a:rPr lang="en-GB" sz="1100" u="none" strike="noStrike" noProof="0">
                <a:solidFill>
                  <a:schemeClr val="tx1"/>
                </a:solidFill>
                <a:effectLst/>
                <a:latin typeface="Work Sans" pitchFamily="2" charset="0"/>
              </a:rPr>
              <a:t>ERP, TMS systems;</a:t>
            </a:r>
          </a:p>
          <a:p>
            <a:pPr marL="171450" marR="0" lvl="0" indent="-171450" algn="just">
              <a:lnSpc>
                <a:spcPct val="100000"/>
              </a:lnSpc>
              <a:spcBef>
                <a:spcPts val="0"/>
              </a:spcBef>
              <a:spcAft>
                <a:spcPts val="0"/>
              </a:spcAft>
              <a:buClr>
                <a:srgbClr val="000000"/>
              </a:buClr>
              <a:buFont typeface="Arial" panose="020B0604020202020204" pitchFamily="34" charset="0"/>
              <a:buChar char="•"/>
            </a:pPr>
            <a:r>
              <a:rPr lang="en-GB" sz="1100" u="none" strike="noStrike" noProof="0">
                <a:solidFill>
                  <a:schemeClr val="tx1"/>
                </a:solidFill>
                <a:effectLst/>
                <a:latin typeface="Work Sans" pitchFamily="2" charset="0"/>
              </a:rPr>
              <a:t>Digitization of operational systems;</a:t>
            </a:r>
          </a:p>
          <a:p>
            <a:pPr marL="171450" marR="0" lvl="0" indent="-171450" algn="just">
              <a:lnSpc>
                <a:spcPct val="100000"/>
              </a:lnSpc>
              <a:spcBef>
                <a:spcPts val="0"/>
              </a:spcBef>
              <a:spcAft>
                <a:spcPts val="0"/>
              </a:spcAft>
              <a:buClr>
                <a:srgbClr val="000000"/>
              </a:buClr>
              <a:buFont typeface="Arial" panose="020B0604020202020204" pitchFamily="34" charset="0"/>
              <a:buChar char="•"/>
            </a:pPr>
            <a:r>
              <a:rPr lang="en-GB" sz="1100" u="none" strike="noStrike" noProof="0">
                <a:solidFill>
                  <a:schemeClr val="tx1"/>
                </a:solidFill>
                <a:effectLst/>
                <a:latin typeface="Work Sans" pitchFamily="2" charset="0"/>
              </a:rPr>
              <a:t>Semi-automatic wrappers;</a:t>
            </a:r>
          </a:p>
          <a:p>
            <a:pPr marL="171450" marR="0" lvl="0" indent="-171450" algn="just">
              <a:lnSpc>
                <a:spcPct val="100000"/>
              </a:lnSpc>
              <a:spcBef>
                <a:spcPts val="0"/>
              </a:spcBef>
              <a:spcAft>
                <a:spcPts val="0"/>
              </a:spcAft>
              <a:buClr>
                <a:srgbClr val="000000"/>
              </a:buClr>
              <a:buFont typeface="Arial" panose="020B0604020202020204" pitchFamily="34" charset="0"/>
              <a:buChar char="•"/>
            </a:pPr>
            <a:r>
              <a:rPr lang="en-GB" sz="1100" u="none" strike="noStrike" noProof="0">
                <a:solidFill>
                  <a:schemeClr val="tx1"/>
                </a:solidFill>
                <a:effectLst/>
                <a:latin typeface="Work Sans" pitchFamily="2" charset="0"/>
              </a:rPr>
              <a:t>LED lighting;</a:t>
            </a:r>
          </a:p>
          <a:p>
            <a:pPr marL="171450" marR="0" lvl="0" indent="-171450" algn="just">
              <a:lnSpc>
                <a:spcPct val="100000"/>
              </a:lnSpc>
              <a:spcBef>
                <a:spcPts val="0"/>
              </a:spcBef>
              <a:spcAft>
                <a:spcPts val="0"/>
              </a:spcAft>
              <a:buClr>
                <a:srgbClr val="000000"/>
              </a:buClr>
              <a:buFont typeface="Arial" panose="020B0604020202020204" pitchFamily="34" charset="0"/>
              <a:buChar char="•"/>
            </a:pPr>
            <a:r>
              <a:rPr lang="en-GB" sz="1100" u="none" strike="noStrike" noProof="0">
                <a:solidFill>
                  <a:schemeClr val="tx1"/>
                </a:solidFill>
                <a:effectLst/>
                <a:latin typeface="Work Sans" pitchFamily="2" charset="0"/>
              </a:rPr>
              <a:t>Li-Ion equipment, including in cold store warehouses</a:t>
            </a:r>
          </a:p>
          <a:p>
            <a:pPr marR="0" lvl="0" algn="just">
              <a:lnSpc>
                <a:spcPct val="100000"/>
              </a:lnSpc>
              <a:spcBef>
                <a:spcPts val="0"/>
              </a:spcBef>
              <a:spcAft>
                <a:spcPts val="0"/>
              </a:spcAft>
              <a:buClr>
                <a:srgbClr val="000000"/>
              </a:buClr>
            </a:pPr>
            <a:r>
              <a:rPr lang="en-GB" sz="1100" b="1">
                <a:solidFill>
                  <a:srgbClr val="2F6EBA"/>
                </a:solidFill>
                <a:latin typeface="Work Sans" pitchFamily="2" charset="0"/>
              </a:rPr>
              <a:t>Reducing the amount of paper used through digitization, simultaneously with the expansion of the use of recycled paper.</a:t>
            </a:r>
          </a:p>
          <a:p>
            <a:pPr marR="0" lvl="0" algn="just">
              <a:lnSpc>
                <a:spcPct val="100000"/>
              </a:lnSpc>
              <a:spcBef>
                <a:spcPts val="0"/>
              </a:spcBef>
              <a:spcAft>
                <a:spcPts val="0"/>
              </a:spcAft>
              <a:buClr>
                <a:srgbClr val="000000"/>
              </a:buClr>
            </a:pPr>
            <a:r>
              <a:rPr lang="en-GB" sz="1100" b="1">
                <a:solidFill>
                  <a:srgbClr val="2F6EBA"/>
                </a:solidFill>
                <a:latin typeface="Work Sans" pitchFamily="2" charset="0"/>
              </a:rPr>
              <a:t>Introducing sustainability principles into the procurement process.</a:t>
            </a:r>
          </a:p>
          <a:p>
            <a:pPr marL="0" lvl="0" indent="0" algn="just">
              <a:spcBef>
                <a:spcPts val="400"/>
              </a:spcBef>
              <a:buClr>
                <a:srgbClr val="000000"/>
              </a:buClr>
              <a:buNone/>
            </a:pPr>
            <a:r>
              <a:rPr lang="en-GB" sz="1000" b="1" u="none" strike="noStrike" noProof="0">
                <a:solidFill>
                  <a:srgbClr val="003366"/>
                </a:solidFill>
                <a:effectLst/>
                <a:latin typeface="Work Sans" pitchFamily="2" charset="0"/>
              </a:rPr>
              <a:t>       </a:t>
            </a:r>
          </a:p>
        </p:txBody>
      </p:sp>
      <p:sp>
        <p:nvSpPr>
          <p:cNvPr id="31" name="TextBox 30">
            <a:extLst>
              <a:ext uri="{FF2B5EF4-FFF2-40B4-BE49-F238E27FC236}">
                <a16:creationId xmlns:a16="http://schemas.microsoft.com/office/drawing/2014/main" id="{175917E2-F5CF-8E29-A6B8-2794250271F4}"/>
              </a:ext>
            </a:extLst>
          </p:cNvPr>
          <p:cNvSpPr txBox="1"/>
          <p:nvPr/>
        </p:nvSpPr>
        <p:spPr>
          <a:xfrm>
            <a:off x="1582402" y="1429238"/>
            <a:ext cx="1772031" cy="534121"/>
          </a:xfrm>
          <a:prstGeom prst="rect">
            <a:avLst/>
          </a:prstGeom>
          <a:noFill/>
        </p:spPr>
        <p:txBody>
          <a:bodyPr wrap="square">
            <a:spAutoFit/>
          </a:bodyPr>
          <a:lstStyle/>
          <a:p>
            <a:pPr>
              <a:lnSpc>
                <a:spcPts val="4000"/>
              </a:lnSpc>
            </a:pPr>
            <a:r>
              <a:rPr lang="en-US" sz="1800" b="1">
                <a:solidFill>
                  <a:schemeClr val="bg1"/>
                </a:solidFill>
                <a:latin typeface="Montserrat" panose="00000500000000000000" pitchFamily="50" charset="0"/>
              </a:rPr>
              <a:t>ESG Focus</a:t>
            </a:r>
          </a:p>
        </p:txBody>
      </p:sp>
      <p:sp>
        <p:nvSpPr>
          <p:cNvPr id="32" name="TextBox 31">
            <a:extLst>
              <a:ext uri="{FF2B5EF4-FFF2-40B4-BE49-F238E27FC236}">
                <a16:creationId xmlns:a16="http://schemas.microsoft.com/office/drawing/2014/main" id="{B9CF7450-D9E5-BEAC-E14D-3412B87A2F97}"/>
              </a:ext>
            </a:extLst>
          </p:cNvPr>
          <p:cNvSpPr txBox="1"/>
          <p:nvPr/>
        </p:nvSpPr>
        <p:spPr>
          <a:xfrm>
            <a:off x="7804639" y="736997"/>
            <a:ext cx="2370652" cy="534121"/>
          </a:xfrm>
          <a:prstGeom prst="rect">
            <a:avLst/>
          </a:prstGeom>
          <a:noFill/>
        </p:spPr>
        <p:txBody>
          <a:bodyPr wrap="square">
            <a:spAutoFit/>
          </a:bodyPr>
          <a:lstStyle/>
          <a:p>
            <a:pPr>
              <a:lnSpc>
                <a:spcPts val="4000"/>
              </a:lnSpc>
            </a:pPr>
            <a:r>
              <a:rPr lang="en-US" b="1">
                <a:latin typeface="Montserrat" panose="00000500000000000000" pitchFamily="50" charset="0"/>
              </a:rPr>
              <a:t>ESG Targets</a:t>
            </a:r>
          </a:p>
        </p:txBody>
      </p:sp>
      <p:sp>
        <p:nvSpPr>
          <p:cNvPr id="4" name="Slide Number Placeholder 7">
            <a:extLst>
              <a:ext uri="{FF2B5EF4-FFF2-40B4-BE49-F238E27FC236}">
                <a16:creationId xmlns:a16="http://schemas.microsoft.com/office/drawing/2014/main" id="{14099A16-7ADE-5C46-167C-845637F56748}"/>
              </a:ext>
            </a:extLst>
          </p:cNvPr>
          <p:cNvSpPr txBox="1">
            <a:spLocks/>
          </p:cNvSpPr>
          <p:nvPr/>
        </p:nvSpPr>
        <p:spPr>
          <a:xfrm>
            <a:off x="205675" y="6483997"/>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fld id="{81D60167-4931-47E6-BA6A-407CBD079E47}" type="slidenum">
              <a:rPr lang="en-GB" sz="1200" spc="-5">
                <a:latin typeface="Work Sans" pitchFamily="2" charset="0"/>
                <a:cs typeface="Arial"/>
              </a:rPr>
              <a:pPr marL="38100"/>
              <a:t>24</a:t>
            </a:fld>
            <a:endParaRPr lang="en-GB" sz="1200" spc="-5">
              <a:latin typeface="Work Sans" pitchFamily="2" charset="0"/>
              <a:cs typeface="Arial"/>
            </a:endParaRPr>
          </a:p>
        </p:txBody>
      </p:sp>
      <p:sp>
        <p:nvSpPr>
          <p:cNvPr id="5" name="object 2">
            <a:extLst>
              <a:ext uri="{FF2B5EF4-FFF2-40B4-BE49-F238E27FC236}">
                <a16:creationId xmlns:a16="http://schemas.microsoft.com/office/drawing/2014/main" id="{49EDC63F-B7D8-D7D0-C012-7999BCE45EA4}"/>
              </a:ext>
            </a:extLst>
          </p:cNvPr>
          <p:cNvSpPr txBox="1"/>
          <p:nvPr/>
        </p:nvSpPr>
        <p:spPr>
          <a:xfrm>
            <a:off x="567388" y="6520529"/>
            <a:ext cx="5057816" cy="197490"/>
          </a:xfrm>
          <a:prstGeom prst="rect">
            <a:avLst/>
          </a:prstGeom>
        </p:spPr>
        <p:txBody>
          <a:bodyPr vert="horz" wrap="square" lIns="0" tIns="12700" rIns="0" bIns="0" rtlCol="0">
            <a:spAutoFit/>
          </a:bodyPr>
          <a:lstStyle/>
          <a:p>
            <a:pPr marL="12700">
              <a:lnSpc>
                <a:spcPct val="100000"/>
              </a:lnSpc>
              <a:spcBef>
                <a:spcPts val="100"/>
              </a:spcBef>
            </a:pPr>
            <a:r>
              <a:rPr sz="1800" baseline="2314" dirty="0">
                <a:solidFill>
                  <a:srgbClr val="FFE700"/>
                </a:solidFill>
                <a:latin typeface="Arial"/>
                <a:cs typeface="Arial"/>
              </a:rPr>
              <a:t> </a:t>
            </a:r>
            <a:r>
              <a:rPr lang="en-GB" sz="1200" spc="-5" dirty="0">
                <a:latin typeface="Work Sans" pitchFamily="2" charset="0"/>
                <a:cs typeface="Arial"/>
              </a:rPr>
              <a:t>Presentation of</a:t>
            </a:r>
            <a:r>
              <a:rPr lang="ro-RO" sz="1200" spc="-5" dirty="0">
                <a:latin typeface="Work Sans" pitchFamily="2" charset="0"/>
                <a:cs typeface="Arial"/>
              </a:rPr>
              <a:t> the P</a:t>
            </a:r>
            <a:r>
              <a:rPr lang="en-GB" sz="1200" spc="-5" dirty="0" err="1">
                <a:latin typeface="Work Sans" pitchFamily="2" charset="0"/>
                <a:cs typeface="Arial"/>
              </a:rPr>
              <a:t>reliminary</a:t>
            </a:r>
            <a:r>
              <a:rPr lang="en-GB" sz="1200" spc="-5" dirty="0">
                <a:latin typeface="Work Sans" pitchFamily="2" charset="0"/>
                <a:cs typeface="Arial"/>
              </a:rPr>
              <a:t> </a:t>
            </a:r>
            <a:r>
              <a:rPr lang="ro-RO" sz="1200" spc="-5" dirty="0">
                <a:latin typeface="Work Sans" pitchFamily="2" charset="0"/>
                <a:cs typeface="Arial"/>
              </a:rPr>
              <a:t>F</a:t>
            </a:r>
            <a:r>
              <a:rPr lang="en-GB" sz="1200" spc="-5" dirty="0" err="1">
                <a:latin typeface="Work Sans" pitchFamily="2" charset="0"/>
                <a:cs typeface="Arial"/>
              </a:rPr>
              <a:t>inancial</a:t>
            </a:r>
            <a:r>
              <a:rPr lang="en-GB" sz="1200" spc="-5" dirty="0">
                <a:latin typeface="Work Sans" pitchFamily="2" charset="0"/>
                <a:cs typeface="Arial"/>
              </a:rPr>
              <a:t> </a:t>
            </a:r>
            <a:r>
              <a:rPr lang="ro-RO" sz="1200" spc="-5" dirty="0">
                <a:latin typeface="Work Sans" pitchFamily="2" charset="0"/>
                <a:cs typeface="Arial"/>
              </a:rPr>
              <a:t>R</a:t>
            </a:r>
            <a:r>
              <a:rPr lang="en-GB" sz="1200" spc="-5" dirty="0" err="1">
                <a:latin typeface="Work Sans" pitchFamily="2" charset="0"/>
                <a:cs typeface="Arial"/>
              </a:rPr>
              <a:t>esults</a:t>
            </a:r>
            <a:r>
              <a:rPr lang="en-GB" sz="1200" spc="-5" dirty="0">
                <a:latin typeface="Work Sans" pitchFamily="2" charset="0"/>
                <a:cs typeface="Arial"/>
              </a:rPr>
              <a:t> </a:t>
            </a:r>
            <a:r>
              <a:rPr lang="ro-RO" sz="1200" spc="-5" dirty="0">
                <a:latin typeface="Work Sans" pitchFamily="2" charset="0"/>
                <a:cs typeface="Arial"/>
              </a:rPr>
              <a:t>for </a:t>
            </a:r>
            <a:r>
              <a:rPr lang="en-GB" sz="1200" spc="-5" dirty="0">
                <a:latin typeface="Work Sans" pitchFamily="2" charset="0"/>
                <a:cs typeface="Arial"/>
              </a:rPr>
              <a:t>2023</a:t>
            </a:r>
            <a:endParaRPr sz="1200" dirty="0">
              <a:latin typeface="Work Sans" pitchFamily="2" charset="0"/>
              <a:cs typeface="Arial"/>
            </a:endParaRPr>
          </a:p>
        </p:txBody>
      </p:sp>
      <p:pic>
        <p:nvPicPr>
          <p:cNvPr id="10" name="Picture 9" descr="A close-up of a logo&#10;&#10;Description automatically generated">
            <a:extLst>
              <a:ext uri="{FF2B5EF4-FFF2-40B4-BE49-F238E27FC236}">
                <a16:creationId xmlns:a16="http://schemas.microsoft.com/office/drawing/2014/main" id="{48471513-E86F-8E02-0581-032F89138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8527" y="6241928"/>
            <a:ext cx="886631" cy="601136"/>
          </a:xfrm>
          <a:prstGeom prst="rect">
            <a:avLst/>
          </a:prstGeom>
        </p:spPr>
      </p:pic>
    </p:spTree>
    <p:extLst>
      <p:ext uri="{BB962C8B-B14F-4D97-AF65-F5344CB8AC3E}">
        <p14:creationId xmlns:p14="http://schemas.microsoft.com/office/powerpoint/2010/main" val="4024350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3C16ADEA-4D6F-9262-DA4F-6D94D69C31C4}"/>
              </a:ext>
            </a:extLst>
          </p:cNvPr>
          <p:cNvSpPr>
            <a:spLocks/>
          </p:cNvSpPr>
          <p:nvPr/>
        </p:nvSpPr>
        <p:spPr bwMode="auto">
          <a:xfrm>
            <a:off x="0" y="1577677"/>
            <a:ext cx="5070595" cy="4476571"/>
          </a:xfrm>
          <a:custGeom>
            <a:avLst/>
            <a:gdLst>
              <a:gd name="T0" fmla="*/ 0 w 1622"/>
              <a:gd name="T1" fmla="*/ 0 h 1567"/>
              <a:gd name="T2" fmla="*/ 1517 w 1622"/>
              <a:gd name="T3" fmla="*/ 0 h 1567"/>
              <a:gd name="T4" fmla="*/ 1622 w 1622"/>
              <a:gd name="T5" fmla="*/ 105 h 1567"/>
              <a:gd name="T6" fmla="*/ 1622 w 1622"/>
              <a:gd name="T7" fmla="*/ 1462 h 1567"/>
              <a:gd name="T8" fmla="*/ 1517 w 1622"/>
              <a:gd name="T9" fmla="*/ 1567 h 1567"/>
              <a:gd name="T10" fmla="*/ 0 w 1622"/>
              <a:gd name="T11" fmla="*/ 1567 h 1567"/>
              <a:gd name="T12" fmla="*/ 0 w 1622"/>
              <a:gd name="T13" fmla="*/ 0 h 1567"/>
            </a:gdLst>
            <a:ahLst/>
            <a:cxnLst>
              <a:cxn ang="0">
                <a:pos x="T0" y="T1"/>
              </a:cxn>
              <a:cxn ang="0">
                <a:pos x="T2" y="T3"/>
              </a:cxn>
              <a:cxn ang="0">
                <a:pos x="T4" y="T5"/>
              </a:cxn>
              <a:cxn ang="0">
                <a:pos x="T6" y="T7"/>
              </a:cxn>
              <a:cxn ang="0">
                <a:pos x="T8" y="T9"/>
              </a:cxn>
              <a:cxn ang="0">
                <a:pos x="T10" y="T11"/>
              </a:cxn>
              <a:cxn ang="0">
                <a:pos x="T12" y="T13"/>
              </a:cxn>
            </a:cxnLst>
            <a:rect l="0" t="0" r="r" b="b"/>
            <a:pathLst>
              <a:path w="1622" h="1567">
                <a:moveTo>
                  <a:pt x="0" y="0"/>
                </a:moveTo>
                <a:cubicBezTo>
                  <a:pt x="1517" y="0"/>
                  <a:pt x="1517" y="0"/>
                  <a:pt x="1517" y="0"/>
                </a:cubicBezTo>
                <a:cubicBezTo>
                  <a:pt x="1575" y="0"/>
                  <a:pt x="1622" y="47"/>
                  <a:pt x="1622" y="105"/>
                </a:cubicBezTo>
                <a:cubicBezTo>
                  <a:pt x="1622" y="1462"/>
                  <a:pt x="1622" y="1462"/>
                  <a:pt x="1622" y="1462"/>
                </a:cubicBezTo>
                <a:cubicBezTo>
                  <a:pt x="1622" y="1520"/>
                  <a:pt x="1575" y="1567"/>
                  <a:pt x="1517" y="1567"/>
                </a:cubicBezTo>
                <a:cubicBezTo>
                  <a:pt x="0" y="1567"/>
                  <a:pt x="0" y="1567"/>
                  <a:pt x="0" y="1567"/>
                </a:cubicBezTo>
                <a:lnTo>
                  <a:pt x="0" y="0"/>
                </a:lnTo>
                <a:close/>
              </a:path>
            </a:pathLst>
          </a:custGeom>
          <a:solidFill>
            <a:srgbClr val="2F6EBA"/>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TextBox 29"/>
          <p:cNvSpPr txBox="1"/>
          <p:nvPr/>
        </p:nvSpPr>
        <p:spPr>
          <a:xfrm>
            <a:off x="553919" y="289586"/>
            <a:ext cx="9060533" cy="578428"/>
          </a:xfrm>
          <a:prstGeom prst="rect">
            <a:avLst/>
          </a:prstGeom>
          <a:noFill/>
        </p:spPr>
        <p:txBody>
          <a:bodyPr wrap="square" rtlCol="0">
            <a:spAutoFit/>
          </a:bodyPr>
          <a:lstStyle/>
          <a:p>
            <a:pPr>
              <a:lnSpc>
                <a:spcPts val="4000"/>
              </a:lnSpc>
            </a:pPr>
            <a:r>
              <a:rPr lang="en-US" sz="3200" b="1">
                <a:latin typeface="Montserrat" panose="00000500000000000000" pitchFamily="50" charset="0"/>
              </a:rPr>
              <a:t>ESG Strategy</a:t>
            </a:r>
            <a:r>
              <a:rPr lang="ro-RO" sz="3200" b="1">
                <a:latin typeface="Montserrat" panose="00000500000000000000" pitchFamily="50" charset="0"/>
              </a:rPr>
              <a:t> - Social</a:t>
            </a:r>
            <a:endParaRPr lang="en-US" sz="3200" b="1">
              <a:latin typeface="Montserrat" panose="00000500000000000000" pitchFamily="50" charset="0"/>
            </a:endParaRPr>
          </a:p>
        </p:txBody>
      </p:sp>
      <p:sp>
        <p:nvSpPr>
          <p:cNvPr id="19" name="Freeform 16"/>
          <p:cNvSpPr>
            <a:spLocks noEditPoints="1"/>
          </p:cNvSpPr>
          <p:nvPr/>
        </p:nvSpPr>
        <p:spPr bwMode="auto">
          <a:xfrm>
            <a:off x="9240598" y="1849810"/>
            <a:ext cx="482984" cy="417596"/>
          </a:xfrm>
          <a:custGeom>
            <a:avLst/>
            <a:gdLst>
              <a:gd name="T0" fmla="*/ 144 w 162"/>
              <a:gd name="T1" fmla="*/ 18 h 140"/>
              <a:gd name="T2" fmla="*/ 81 w 162"/>
              <a:gd name="T3" fmla="*/ 16 h 140"/>
              <a:gd name="T4" fmla="*/ 18 w 162"/>
              <a:gd name="T5" fmla="*/ 18 h 140"/>
              <a:gd name="T6" fmla="*/ 18 w 162"/>
              <a:gd name="T7" fmla="*/ 82 h 140"/>
              <a:gd name="T8" fmla="*/ 71 w 162"/>
              <a:gd name="T9" fmla="*/ 134 h 140"/>
              <a:gd name="T10" fmla="*/ 91 w 162"/>
              <a:gd name="T11" fmla="*/ 134 h 140"/>
              <a:gd name="T12" fmla="*/ 144 w 162"/>
              <a:gd name="T13" fmla="*/ 82 h 140"/>
              <a:gd name="T14" fmla="*/ 144 w 162"/>
              <a:gd name="T15" fmla="*/ 18 h 140"/>
              <a:gd name="T16" fmla="*/ 137 w 162"/>
              <a:gd name="T17" fmla="*/ 75 h 140"/>
              <a:gd name="T18" fmla="*/ 85 w 162"/>
              <a:gd name="T19" fmla="*/ 127 h 140"/>
              <a:gd name="T20" fmla="*/ 78 w 162"/>
              <a:gd name="T21" fmla="*/ 127 h 140"/>
              <a:gd name="T22" fmla="*/ 25 w 162"/>
              <a:gd name="T23" fmla="*/ 75 h 140"/>
              <a:gd name="T24" fmla="*/ 25 w 162"/>
              <a:gd name="T25" fmla="*/ 25 h 140"/>
              <a:gd name="T26" fmla="*/ 75 w 162"/>
              <a:gd name="T27" fmla="*/ 23 h 140"/>
              <a:gd name="T28" fmla="*/ 81 w 162"/>
              <a:gd name="T29" fmla="*/ 29 h 140"/>
              <a:gd name="T30" fmla="*/ 88 w 162"/>
              <a:gd name="T31" fmla="*/ 23 h 140"/>
              <a:gd name="T32" fmla="*/ 137 w 162"/>
              <a:gd name="T33" fmla="*/ 25 h 140"/>
              <a:gd name="T34" fmla="*/ 137 w 162"/>
              <a:gd name="T35" fmla="*/ 75 h 140"/>
              <a:gd name="T36" fmla="*/ 49 w 162"/>
              <a:gd name="T37" fmla="*/ 28 h 140"/>
              <a:gd name="T38" fmla="*/ 49 w 162"/>
              <a:gd name="T39" fmla="*/ 28 h 140"/>
              <a:gd name="T40" fmla="*/ 29 w 162"/>
              <a:gd name="T41" fmla="*/ 49 h 140"/>
              <a:gd name="T42" fmla="*/ 31 w 162"/>
              <a:gd name="T43" fmla="*/ 51 h 140"/>
              <a:gd name="T44" fmla="*/ 33 w 162"/>
              <a:gd name="T45" fmla="*/ 49 h 140"/>
              <a:gd name="T46" fmla="*/ 49 w 162"/>
              <a:gd name="T47" fmla="*/ 33 h 140"/>
              <a:gd name="T48" fmla="*/ 51 w 162"/>
              <a:gd name="T49" fmla="*/ 31 h 140"/>
              <a:gd name="T50" fmla="*/ 49 w 162"/>
              <a:gd name="T51" fmla="*/ 2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 h="140">
                <a:moveTo>
                  <a:pt x="144" y="18"/>
                </a:moveTo>
                <a:cubicBezTo>
                  <a:pt x="127" y="1"/>
                  <a:pt x="99" y="0"/>
                  <a:pt x="81" y="16"/>
                </a:cubicBezTo>
                <a:cubicBezTo>
                  <a:pt x="63" y="0"/>
                  <a:pt x="36" y="1"/>
                  <a:pt x="18" y="18"/>
                </a:cubicBezTo>
                <a:cubicBezTo>
                  <a:pt x="0" y="35"/>
                  <a:pt x="0" y="64"/>
                  <a:pt x="18" y="82"/>
                </a:cubicBezTo>
                <a:cubicBezTo>
                  <a:pt x="23" y="87"/>
                  <a:pt x="71" y="134"/>
                  <a:pt x="71" y="134"/>
                </a:cubicBezTo>
                <a:cubicBezTo>
                  <a:pt x="77" y="140"/>
                  <a:pt x="86" y="140"/>
                  <a:pt x="91" y="134"/>
                </a:cubicBezTo>
                <a:cubicBezTo>
                  <a:pt x="91" y="134"/>
                  <a:pt x="144" y="82"/>
                  <a:pt x="144" y="82"/>
                </a:cubicBezTo>
                <a:cubicBezTo>
                  <a:pt x="162" y="64"/>
                  <a:pt x="162" y="35"/>
                  <a:pt x="144" y="18"/>
                </a:cubicBezTo>
                <a:close/>
                <a:moveTo>
                  <a:pt x="137" y="75"/>
                </a:moveTo>
                <a:cubicBezTo>
                  <a:pt x="85" y="127"/>
                  <a:pt x="85" y="127"/>
                  <a:pt x="85" y="127"/>
                </a:cubicBezTo>
                <a:cubicBezTo>
                  <a:pt x="83" y="129"/>
                  <a:pt x="80" y="129"/>
                  <a:pt x="78" y="127"/>
                </a:cubicBezTo>
                <a:cubicBezTo>
                  <a:pt x="25" y="75"/>
                  <a:pt x="25" y="75"/>
                  <a:pt x="25" y="75"/>
                </a:cubicBezTo>
                <a:cubicBezTo>
                  <a:pt x="11" y="61"/>
                  <a:pt x="11" y="38"/>
                  <a:pt x="25" y="25"/>
                </a:cubicBezTo>
                <a:cubicBezTo>
                  <a:pt x="39" y="11"/>
                  <a:pt x="60" y="11"/>
                  <a:pt x="75" y="23"/>
                </a:cubicBezTo>
                <a:cubicBezTo>
                  <a:pt x="81" y="29"/>
                  <a:pt x="81" y="29"/>
                  <a:pt x="81" y="29"/>
                </a:cubicBezTo>
                <a:cubicBezTo>
                  <a:pt x="88" y="23"/>
                  <a:pt x="88" y="23"/>
                  <a:pt x="88" y="23"/>
                </a:cubicBezTo>
                <a:cubicBezTo>
                  <a:pt x="102" y="11"/>
                  <a:pt x="124" y="11"/>
                  <a:pt x="137" y="25"/>
                </a:cubicBezTo>
                <a:cubicBezTo>
                  <a:pt x="151" y="38"/>
                  <a:pt x="151" y="61"/>
                  <a:pt x="137" y="75"/>
                </a:cubicBezTo>
                <a:close/>
                <a:moveTo>
                  <a:pt x="49" y="28"/>
                </a:moveTo>
                <a:cubicBezTo>
                  <a:pt x="49" y="28"/>
                  <a:pt x="49" y="28"/>
                  <a:pt x="49" y="28"/>
                </a:cubicBezTo>
                <a:cubicBezTo>
                  <a:pt x="38" y="28"/>
                  <a:pt x="29" y="38"/>
                  <a:pt x="29" y="49"/>
                </a:cubicBezTo>
                <a:cubicBezTo>
                  <a:pt x="29" y="50"/>
                  <a:pt x="30" y="51"/>
                  <a:pt x="31" y="51"/>
                </a:cubicBezTo>
                <a:cubicBezTo>
                  <a:pt x="32" y="51"/>
                  <a:pt x="33" y="50"/>
                  <a:pt x="33" y="49"/>
                </a:cubicBezTo>
                <a:cubicBezTo>
                  <a:pt x="33" y="40"/>
                  <a:pt x="40" y="33"/>
                  <a:pt x="49" y="33"/>
                </a:cubicBezTo>
                <a:cubicBezTo>
                  <a:pt x="50" y="33"/>
                  <a:pt x="51" y="32"/>
                  <a:pt x="51" y="31"/>
                </a:cubicBezTo>
                <a:cubicBezTo>
                  <a:pt x="51" y="30"/>
                  <a:pt x="50" y="28"/>
                  <a:pt x="49"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TextBox 20">
            <a:extLst>
              <a:ext uri="{FF2B5EF4-FFF2-40B4-BE49-F238E27FC236}">
                <a16:creationId xmlns:a16="http://schemas.microsoft.com/office/drawing/2014/main" id="{516EF05E-BD0C-DCFB-4FA1-99CBFAAB1CFE}"/>
              </a:ext>
            </a:extLst>
          </p:cNvPr>
          <p:cNvSpPr txBox="1"/>
          <p:nvPr/>
        </p:nvSpPr>
        <p:spPr>
          <a:xfrm>
            <a:off x="6353821" y="2660402"/>
            <a:ext cx="308097" cy="384721"/>
          </a:xfrm>
          <a:prstGeom prst="rect">
            <a:avLst/>
          </a:prstGeom>
          <a:noFill/>
        </p:spPr>
        <p:txBody>
          <a:bodyPr wrap="none" rtlCol="0">
            <a:spAutoFit/>
          </a:bodyPr>
          <a:lstStyle/>
          <a:p>
            <a:pPr algn="ctr"/>
            <a:r>
              <a:rPr lang="en-US" sz="1900">
                <a:solidFill>
                  <a:schemeClr val="bg1"/>
                </a:solidFill>
                <a:latin typeface="Mont Heavy DEMO" panose="00000A00000000000000" pitchFamily="50" charset="0"/>
              </a:rPr>
              <a:t>1</a:t>
            </a:r>
          </a:p>
        </p:txBody>
      </p:sp>
      <p:sp>
        <p:nvSpPr>
          <p:cNvPr id="15" name="Rectangle 14">
            <a:extLst>
              <a:ext uri="{FF2B5EF4-FFF2-40B4-BE49-F238E27FC236}">
                <a16:creationId xmlns:a16="http://schemas.microsoft.com/office/drawing/2014/main" id="{3B3BCB74-11AA-6E5A-C3F0-5FE10DEC5685}"/>
              </a:ext>
            </a:extLst>
          </p:cNvPr>
          <p:cNvSpPr/>
          <p:nvPr/>
        </p:nvSpPr>
        <p:spPr>
          <a:xfrm>
            <a:off x="0" y="6194773"/>
            <a:ext cx="12192000" cy="764514"/>
          </a:xfrm>
          <a:prstGeom prst="rect">
            <a:avLst/>
          </a:prstGeom>
          <a:solidFill>
            <a:srgbClr val="D1E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 name="Slide Number Placeholder 7">
            <a:extLst>
              <a:ext uri="{FF2B5EF4-FFF2-40B4-BE49-F238E27FC236}">
                <a16:creationId xmlns:a16="http://schemas.microsoft.com/office/drawing/2014/main" id="{7C0510FC-5CE0-2829-5DDB-862C80166418}"/>
              </a:ext>
            </a:extLst>
          </p:cNvPr>
          <p:cNvSpPr txBox="1">
            <a:spLocks/>
          </p:cNvSpPr>
          <p:nvPr/>
        </p:nvSpPr>
        <p:spPr>
          <a:xfrm>
            <a:off x="196797" y="6492875"/>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endParaRPr lang="en-GB" sz="1000" spc="-5">
              <a:latin typeface="Arial"/>
              <a:cs typeface="Arial"/>
            </a:endParaRPr>
          </a:p>
        </p:txBody>
      </p:sp>
      <p:sp>
        <p:nvSpPr>
          <p:cNvPr id="8" name="Rectangle: Rounded Corners 7">
            <a:extLst>
              <a:ext uri="{FF2B5EF4-FFF2-40B4-BE49-F238E27FC236}">
                <a16:creationId xmlns:a16="http://schemas.microsoft.com/office/drawing/2014/main" id="{D9991482-D9B1-AE1A-C86C-B871E8F77470}"/>
              </a:ext>
            </a:extLst>
          </p:cNvPr>
          <p:cNvSpPr/>
          <p:nvPr/>
        </p:nvSpPr>
        <p:spPr>
          <a:xfrm>
            <a:off x="6736209" y="1556546"/>
            <a:ext cx="4115289" cy="488893"/>
          </a:xfrm>
          <a:prstGeom prst="roundRect">
            <a:avLst>
              <a:gd name="adj" fmla="val 50000"/>
            </a:avLst>
          </a:prstGeom>
          <a:gradFill>
            <a:gsLst>
              <a:gs pos="0">
                <a:srgbClr val="FBA659"/>
              </a:gs>
              <a:gs pos="79000">
                <a:srgbClr val="F8C4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AA9BF22-3015-1F87-C119-2C5BFFDFC89C}"/>
              </a:ext>
            </a:extLst>
          </p:cNvPr>
          <p:cNvSpPr>
            <a:spLocks noChangeArrowheads="1"/>
          </p:cNvSpPr>
          <p:nvPr/>
        </p:nvSpPr>
        <p:spPr bwMode="auto">
          <a:xfrm>
            <a:off x="6736209" y="1560066"/>
            <a:ext cx="519912" cy="485373"/>
          </a:xfrm>
          <a:prstGeom prst="ellipse">
            <a:avLst/>
          </a:prstGeom>
          <a:solidFill>
            <a:srgbClr val="2F6EBA"/>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TextBox 24">
            <a:extLst>
              <a:ext uri="{FF2B5EF4-FFF2-40B4-BE49-F238E27FC236}">
                <a16:creationId xmlns:a16="http://schemas.microsoft.com/office/drawing/2014/main" id="{C3DC35D0-17B0-72DD-D1FC-0D4C123BBF5B}"/>
              </a:ext>
            </a:extLst>
          </p:cNvPr>
          <p:cNvSpPr txBox="1"/>
          <p:nvPr/>
        </p:nvSpPr>
        <p:spPr>
          <a:xfrm>
            <a:off x="0" y="1908732"/>
            <a:ext cx="5011837" cy="4349909"/>
          </a:xfrm>
          <a:prstGeom prst="rect">
            <a:avLst/>
          </a:prstGeom>
          <a:noFill/>
        </p:spPr>
        <p:txBody>
          <a:bodyPr wrap="square">
            <a:spAutoFit/>
          </a:bodyPr>
          <a:lstStyle/>
          <a:p>
            <a:pPr marL="0" marR="0" lvl="0" indent="0" algn="l">
              <a:lnSpc>
                <a:spcPct val="100000"/>
              </a:lnSpc>
              <a:spcBef>
                <a:spcPts val="200"/>
              </a:spcBef>
              <a:spcAft>
                <a:spcPts val="0"/>
              </a:spcAft>
              <a:buClr>
                <a:srgbClr val="000000"/>
              </a:buClr>
              <a:buFont typeface="Wingdings,Sans-Serif"/>
              <a:buNone/>
            </a:pPr>
            <a:r>
              <a:rPr lang="es-ES" sz="1100" b="1" u="none" strike="noStrike" noProof="0" dirty="0" err="1">
                <a:solidFill>
                  <a:schemeClr val="bg1"/>
                </a:solidFill>
                <a:effectLst/>
                <a:latin typeface="Work Sans" pitchFamily="2" charset="0"/>
              </a:rPr>
              <a:t>Occupational</a:t>
            </a:r>
            <a:r>
              <a:rPr lang="es-ES" sz="1100" b="1" u="none" strike="noStrike" noProof="0" dirty="0">
                <a:solidFill>
                  <a:schemeClr val="bg1"/>
                </a:solidFill>
                <a:effectLst/>
                <a:latin typeface="Work Sans" pitchFamily="2" charset="0"/>
              </a:rPr>
              <a:t> </a:t>
            </a:r>
            <a:r>
              <a:rPr lang="es-ES" sz="1100" b="1" u="none" strike="noStrike" noProof="0" dirty="0" err="1">
                <a:solidFill>
                  <a:schemeClr val="bg1"/>
                </a:solidFill>
                <a:effectLst/>
                <a:latin typeface="Work Sans" pitchFamily="2" charset="0"/>
              </a:rPr>
              <a:t>health</a:t>
            </a:r>
            <a:r>
              <a:rPr lang="es-ES" sz="1100" b="1" u="none" strike="noStrike" noProof="0" dirty="0">
                <a:solidFill>
                  <a:schemeClr val="bg1"/>
                </a:solidFill>
                <a:effectLst/>
                <a:latin typeface="Work Sans" pitchFamily="2" charset="0"/>
              </a:rPr>
              <a:t> and safety</a:t>
            </a:r>
          </a:p>
          <a:p>
            <a:pPr marL="0" marR="0" lvl="0" indent="0" algn="l">
              <a:lnSpc>
                <a:spcPct val="100000"/>
              </a:lnSpc>
              <a:spcBef>
                <a:spcPts val="200"/>
              </a:spcBef>
              <a:spcAft>
                <a:spcPts val="0"/>
              </a:spcAft>
              <a:buClr>
                <a:srgbClr val="000000"/>
              </a:buClr>
              <a:buFont typeface="Wingdings,Sans-Serif"/>
              <a:buNone/>
            </a:pPr>
            <a:endParaRPr lang="en-US" sz="1100" b="1" u="none" strike="noStrike" noProof="0" dirty="0">
              <a:solidFill>
                <a:schemeClr val="bg1"/>
              </a:solidFill>
              <a:effectLst/>
              <a:latin typeface="Work Sans" pitchFamily="2" charset="0"/>
            </a:endParaRPr>
          </a:p>
          <a:p>
            <a:pPr marL="171450" marR="0" lvl="0" indent="-171450" algn="just">
              <a:lnSpc>
                <a:spcPct val="100000"/>
              </a:lnSpc>
              <a:spcBef>
                <a:spcPts val="0"/>
              </a:spcBef>
              <a:spcAft>
                <a:spcPts val="0"/>
              </a:spcAft>
              <a:buClr>
                <a:schemeClr val="bg1"/>
              </a:buClr>
              <a:buFont typeface="Arial" panose="020B0604020202020204" pitchFamily="34" charset="0"/>
              <a:buChar char="•"/>
            </a:pPr>
            <a:r>
              <a:rPr lang="en-GB" sz="1100" u="none" strike="noStrike" noProof="0" dirty="0">
                <a:solidFill>
                  <a:schemeClr val="bg1"/>
                </a:solidFill>
                <a:effectLst/>
                <a:latin typeface="Work Sans" pitchFamily="2" charset="0"/>
              </a:rPr>
              <a:t>We kept approx. 3000 jobs, respecting the specific legislation, paying the related taxes and fees</a:t>
            </a:r>
            <a:r>
              <a:rPr lang="ro-RO" sz="1100" u="none" strike="noStrike" noProof="0" dirty="0">
                <a:solidFill>
                  <a:schemeClr val="bg1"/>
                </a:solidFill>
                <a:effectLst/>
                <a:latin typeface="Work Sans" pitchFamily="2" charset="0"/>
              </a:rPr>
              <a:t>.</a:t>
            </a:r>
            <a:endParaRPr lang="en-GB" sz="1100" u="none" strike="noStrike" noProof="0" dirty="0">
              <a:solidFill>
                <a:schemeClr val="bg1"/>
              </a:solidFill>
              <a:effectLst/>
              <a:latin typeface="Work Sans" pitchFamily="2" charset="0"/>
            </a:endParaRPr>
          </a:p>
          <a:p>
            <a:pPr marL="171450" marR="0" lvl="0" indent="-171450" algn="just">
              <a:lnSpc>
                <a:spcPct val="100000"/>
              </a:lnSpc>
              <a:spcBef>
                <a:spcPts val="0"/>
              </a:spcBef>
              <a:spcAft>
                <a:spcPts val="0"/>
              </a:spcAft>
              <a:buClr>
                <a:schemeClr val="bg1"/>
              </a:buClr>
              <a:buFont typeface="Arial" panose="020B0604020202020204" pitchFamily="34" charset="0"/>
              <a:buChar char="•"/>
            </a:pPr>
            <a:r>
              <a:rPr lang="en-GB" sz="1100" u="none" strike="noStrike" noProof="0" dirty="0">
                <a:solidFill>
                  <a:schemeClr val="bg1"/>
                </a:solidFill>
                <a:effectLst/>
                <a:latin typeface="Work Sans" pitchFamily="2" charset="0"/>
              </a:rPr>
              <a:t>Safe and fairly remunerated jobs, specific periodic training, instructions and personal protective equipment (</a:t>
            </a:r>
            <a:r>
              <a:rPr lang="ro-RO" sz="1100" u="none" strike="noStrike" noProof="0" dirty="0">
                <a:solidFill>
                  <a:schemeClr val="bg1"/>
                </a:solidFill>
                <a:effectLst/>
                <a:latin typeface="Work Sans" pitchFamily="2" charset="0"/>
              </a:rPr>
              <a:t>PPE</a:t>
            </a:r>
            <a:r>
              <a:rPr lang="en-GB" sz="1100" u="none" strike="noStrike" noProof="0" dirty="0">
                <a:solidFill>
                  <a:schemeClr val="bg1"/>
                </a:solidFill>
                <a:effectLst/>
                <a:latin typeface="Work Sans" pitchFamily="2" charset="0"/>
              </a:rPr>
              <a:t>)</a:t>
            </a:r>
            <a:r>
              <a:rPr lang="ro-RO" sz="1100" u="none" strike="noStrike" noProof="0" dirty="0">
                <a:solidFill>
                  <a:schemeClr val="bg1"/>
                </a:solidFill>
                <a:effectLst/>
                <a:latin typeface="Work Sans" pitchFamily="2" charset="0"/>
              </a:rPr>
              <a:t>.</a:t>
            </a:r>
            <a:r>
              <a:rPr lang="en-GB" sz="1100" u="none" strike="noStrike" noProof="0" dirty="0">
                <a:solidFill>
                  <a:schemeClr val="bg1"/>
                </a:solidFill>
                <a:effectLst/>
                <a:latin typeface="Work Sans" pitchFamily="2" charset="0"/>
              </a:rPr>
              <a:t> </a:t>
            </a:r>
          </a:p>
          <a:p>
            <a:pPr marL="171450" marR="0" lvl="0" indent="-171450" algn="just">
              <a:lnSpc>
                <a:spcPct val="100000"/>
              </a:lnSpc>
              <a:spcBef>
                <a:spcPts val="0"/>
              </a:spcBef>
              <a:spcAft>
                <a:spcPts val="0"/>
              </a:spcAft>
              <a:buClr>
                <a:schemeClr val="bg1"/>
              </a:buClr>
              <a:buFont typeface="Arial" panose="020B0604020202020204" pitchFamily="34" charset="0"/>
              <a:buChar char="•"/>
            </a:pPr>
            <a:r>
              <a:rPr lang="en-GB" sz="1100" u="none" strike="noStrike" noProof="0" dirty="0">
                <a:solidFill>
                  <a:schemeClr val="bg1"/>
                </a:solidFill>
                <a:effectLst/>
                <a:latin typeface="Work Sans" pitchFamily="2" charset="0"/>
              </a:rPr>
              <a:t>Maintaining reduced the job related accidents in 2022 compared to 2021</a:t>
            </a:r>
            <a:r>
              <a:rPr lang="ro-RO" sz="1100" u="none" strike="noStrike" noProof="0" dirty="0">
                <a:solidFill>
                  <a:schemeClr val="bg1"/>
                </a:solidFill>
                <a:effectLst/>
                <a:latin typeface="Work Sans" pitchFamily="2" charset="0"/>
              </a:rPr>
              <a:t>.</a:t>
            </a:r>
            <a:endParaRPr lang="en-GB" sz="1100" u="none" strike="noStrike" noProof="0" dirty="0">
              <a:solidFill>
                <a:schemeClr val="bg1"/>
              </a:solidFill>
              <a:effectLst/>
              <a:latin typeface="Work Sans" pitchFamily="2" charset="0"/>
            </a:endParaRPr>
          </a:p>
          <a:p>
            <a:pPr marL="0" marR="0" lvl="0" indent="0" algn="l">
              <a:lnSpc>
                <a:spcPct val="100000"/>
              </a:lnSpc>
              <a:buClr>
                <a:srgbClr val="000000"/>
              </a:buClr>
              <a:buNone/>
            </a:pPr>
            <a:r>
              <a:rPr lang="en-GB" sz="1100" b="1" dirty="0">
                <a:solidFill>
                  <a:schemeClr val="bg1"/>
                </a:solidFill>
                <a:effectLst/>
                <a:latin typeface="Work Sans" pitchFamily="2" charset="0"/>
              </a:rPr>
              <a:t>Training, development and business resilience</a:t>
            </a:r>
          </a:p>
          <a:p>
            <a:pPr marL="171450" marR="0" lvl="0" indent="-171450" algn="just">
              <a:lnSpc>
                <a:spcPct val="100000"/>
              </a:lnSpc>
              <a:spcBef>
                <a:spcPts val="0"/>
              </a:spcBef>
              <a:spcAft>
                <a:spcPts val="0"/>
              </a:spcAft>
              <a:buClr>
                <a:schemeClr val="bg1"/>
              </a:buClr>
              <a:buFont typeface="Arial" panose="020B0604020202020204" pitchFamily="34" charset="0"/>
              <a:buChar char="•"/>
            </a:pPr>
            <a:r>
              <a:rPr lang="en-GB" sz="1100" u="none" strike="noStrike" noProof="0" dirty="0">
                <a:solidFill>
                  <a:schemeClr val="bg1"/>
                </a:solidFill>
                <a:effectLst/>
                <a:latin typeface="Work Sans" pitchFamily="2" charset="0"/>
              </a:rPr>
              <a:t>Training and development programs &gt; +4000 hours</a:t>
            </a:r>
            <a:r>
              <a:rPr lang="ro-RO" sz="1100" u="none" strike="noStrike" noProof="0" dirty="0">
                <a:solidFill>
                  <a:schemeClr val="bg1"/>
                </a:solidFill>
                <a:effectLst/>
                <a:latin typeface="Work Sans" pitchFamily="2" charset="0"/>
              </a:rPr>
              <a:t>.</a:t>
            </a:r>
            <a:endParaRPr lang="en-GB" sz="1100" u="none" strike="noStrike" noProof="0" dirty="0">
              <a:solidFill>
                <a:schemeClr val="bg1"/>
              </a:solidFill>
              <a:effectLst/>
              <a:latin typeface="Work Sans" pitchFamily="2" charset="0"/>
            </a:endParaRPr>
          </a:p>
          <a:p>
            <a:pPr marL="171450" marR="0" lvl="0" indent="-171450" algn="just">
              <a:lnSpc>
                <a:spcPct val="100000"/>
              </a:lnSpc>
              <a:spcBef>
                <a:spcPts val="0"/>
              </a:spcBef>
              <a:spcAft>
                <a:spcPts val="0"/>
              </a:spcAft>
              <a:buClr>
                <a:schemeClr val="bg1"/>
              </a:buClr>
              <a:buFont typeface="Arial" panose="020B0604020202020204" pitchFamily="34" charset="0"/>
              <a:buChar char="•"/>
            </a:pPr>
            <a:r>
              <a:rPr lang="en-GB" sz="1100" u="none" strike="noStrike" noProof="0" dirty="0">
                <a:solidFill>
                  <a:schemeClr val="bg1"/>
                </a:solidFill>
                <a:effectLst/>
                <a:latin typeface="Work Sans" pitchFamily="2" charset="0"/>
              </a:rPr>
              <a:t>Internal management programs prepare 65 leaders for the rapidly changing market</a:t>
            </a:r>
            <a:r>
              <a:rPr lang="ro-RO" sz="1100" u="none" strike="noStrike" noProof="0" dirty="0">
                <a:solidFill>
                  <a:schemeClr val="bg1"/>
                </a:solidFill>
                <a:effectLst/>
                <a:latin typeface="Work Sans" pitchFamily="2" charset="0"/>
              </a:rPr>
              <a:t>.</a:t>
            </a:r>
            <a:endParaRPr lang="en-GB" sz="1100" u="none" strike="noStrike" noProof="0" dirty="0">
              <a:solidFill>
                <a:schemeClr val="bg1"/>
              </a:solidFill>
              <a:effectLst/>
              <a:latin typeface="Work Sans" pitchFamily="2" charset="0"/>
            </a:endParaRPr>
          </a:p>
          <a:p>
            <a:pPr marL="171450" marR="0" lvl="0" indent="-171450" algn="just">
              <a:lnSpc>
                <a:spcPct val="100000"/>
              </a:lnSpc>
              <a:spcBef>
                <a:spcPts val="0"/>
              </a:spcBef>
              <a:spcAft>
                <a:spcPts val="0"/>
              </a:spcAft>
              <a:buClr>
                <a:schemeClr val="bg1"/>
              </a:buClr>
              <a:buFont typeface="Arial" panose="020B0604020202020204" pitchFamily="34" charset="0"/>
              <a:buChar char="•"/>
            </a:pPr>
            <a:r>
              <a:rPr lang="en-GB" sz="1100" u="none" strike="noStrike" noProof="0" dirty="0">
                <a:solidFill>
                  <a:schemeClr val="bg1"/>
                </a:solidFill>
                <a:effectLst/>
                <a:latin typeface="Work Sans" pitchFamily="2" charset="0"/>
              </a:rPr>
              <a:t>Partnership with the Ploiesti Oil and Gas University for internships and scholarships</a:t>
            </a:r>
            <a:r>
              <a:rPr lang="ro-RO" sz="1100" u="none" strike="noStrike" noProof="0" dirty="0">
                <a:solidFill>
                  <a:schemeClr val="bg1"/>
                </a:solidFill>
                <a:effectLst/>
                <a:latin typeface="Work Sans" pitchFamily="2" charset="0"/>
              </a:rPr>
              <a:t>.</a:t>
            </a:r>
            <a:endParaRPr lang="en-GB" sz="1100" u="none" strike="noStrike" noProof="0" dirty="0">
              <a:solidFill>
                <a:schemeClr val="bg1"/>
              </a:solidFill>
              <a:effectLst/>
              <a:latin typeface="Work Sans" pitchFamily="2" charset="0"/>
            </a:endParaRPr>
          </a:p>
          <a:p>
            <a:pPr marL="171450" indent="-171450" algn="just">
              <a:buClr>
                <a:schemeClr val="bg1"/>
              </a:buClr>
              <a:buFont typeface="Arial" panose="020B0604020202020204" pitchFamily="34" charset="0"/>
              <a:buChar char="•"/>
            </a:pPr>
            <a:r>
              <a:rPr lang="en-GB" sz="1100" u="none" strike="noStrike" noProof="0" dirty="0">
                <a:solidFill>
                  <a:schemeClr val="bg1"/>
                </a:solidFill>
                <a:effectLst/>
                <a:latin typeface="Work Sans" pitchFamily="2" charset="0"/>
              </a:rPr>
              <a:t>Increase in the number of women employed </a:t>
            </a:r>
            <a:r>
              <a:rPr lang="en-US" sz="1100" u="none" strike="noStrike" noProof="0" dirty="0">
                <a:solidFill>
                  <a:schemeClr val="bg1"/>
                </a:solidFill>
                <a:effectLst/>
                <a:latin typeface="Work Sans" pitchFamily="2" charset="0"/>
              </a:rPr>
              <a:t>(</a:t>
            </a:r>
            <a:r>
              <a:rPr lang="en-US" sz="1100" dirty="0">
                <a:solidFill>
                  <a:schemeClr val="bg1"/>
                </a:solidFill>
                <a:latin typeface="Work Sans" pitchFamily="2" charset="0"/>
              </a:rPr>
              <a:t>41</a:t>
            </a:r>
            <a:r>
              <a:rPr lang="en-US" sz="1100" u="none" strike="noStrike" noProof="0" dirty="0">
                <a:solidFill>
                  <a:schemeClr val="bg1"/>
                </a:solidFill>
                <a:effectLst/>
                <a:latin typeface="Work Sans" pitchFamily="2" charset="0"/>
              </a:rPr>
              <a:t>% women </a:t>
            </a:r>
            <a:r>
              <a:rPr lang="en-GB" sz="1100" dirty="0">
                <a:solidFill>
                  <a:schemeClr val="bg1"/>
                </a:solidFill>
                <a:latin typeface="Work Sans" pitchFamily="2" charset="0"/>
              </a:rPr>
              <a:t>in</a:t>
            </a:r>
            <a:r>
              <a:rPr lang="en-US" sz="1100" u="none" strike="noStrike" noProof="0" dirty="0">
                <a:solidFill>
                  <a:schemeClr val="bg1"/>
                </a:solidFill>
                <a:effectLst/>
                <a:latin typeface="Work Sans" pitchFamily="2" charset="0"/>
              </a:rPr>
              <a:t> 2023 </a:t>
            </a:r>
            <a:r>
              <a:rPr lang="en-GB" sz="1100" u="none" strike="noStrike" noProof="0" dirty="0">
                <a:solidFill>
                  <a:schemeClr val="bg1"/>
                </a:solidFill>
                <a:effectLst/>
                <a:latin typeface="Work Sans" pitchFamily="2" charset="0"/>
              </a:rPr>
              <a:t>compared to </a:t>
            </a:r>
            <a:r>
              <a:rPr lang="en-US" sz="1100" u="none" strike="noStrike" noProof="0" dirty="0">
                <a:solidFill>
                  <a:schemeClr val="bg1"/>
                </a:solidFill>
                <a:effectLst/>
                <a:latin typeface="Work Sans" pitchFamily="2" charset="0"/>
              </a:rPr>
              <a:t>39% </a:t>
            </a:r>
            <a:r>
              <a:rPr lang="en-GB" sz="1100" dirty="0">
                <a:solidFill>
                  <a:schemeClr val="bg1"/>
                </a:solidFill>
                <a:latin typeface="Work Sans" pitchFamily="2" charset="0"/>
              </a:rPr>
              <a:t>in </a:t>
            </a:r>
            <a:r>
              <a:rPr lang="en-US" sz="1100" u="none" strike="noStrike" noProof="0" dirty="0">
                <a:solidFill>
                  <a:schemeClr val="bg1"/>
                </a:solidFill>
                <a:effectLst/>
                <a:latin typeface="Work Sans" pitchFamily="2" charset="0"/>
              </a:rPr>
              <a:t>2022)</a:t>
            </a:r>
            <a:r>
              <a:rPr lang="ro-RO" sz="1100" u="none" strike="noStrike" noProof="0" dirty="0">
                <a:solidFill>
                  <a:schemeClr val="bg1"/>
                </a:solidFill>
                <a:effectLst/>
                <a:latin typeface="Work Sans" pitchFamily="2" charset="0"/>
              </a:rPr>
              <a:t>.</a:t>
            </a:r>
            <a:endParaRPr lang="en-US" sz="1100" u="none" strike="noStrike" noProof="0" dirty="0">
              <a:solidFill>
                <a:schemeClr val="bg1"/>
              </a:solidFill>
              <a:effectLst/>
              <a:latin typeface="Work Sans" pitchFamily="2" charset="0"/>
            </a:endParaRPr>
          </a:p>
          <a:p>
            <a:pPr marL="171450" marR="0" lvl="0" indent="-171450" algn="just">
              <a:lnSpc>
                <a:spcPct val="100000"/>
              </a:lnSpc>
              <a:spcBef>
                <a:spcPts val="0"/>
              </a:spcBef>
              <a:spcAft>
                <a:spcPts val="0"/>
              </a:spcAft>
              <a:buClr>
                <a:schemeClr val="bg1"/>
              </a:buClr>
              <a:buFont typeface="Arial" panose="020B0604020202020204" pitchFamily="34" charset="0"/>
              <a:buChar char="•"/>
            </a:pPr>
            <a:r>
              <a:rPr lang="en-GB" sz="1100" u="none" strike="noStrike" noProof="0" dirty="0">
                <a:solidFill>
                  <a:schemeClr val="bg1"/>
                </a:solidFill>
                <a:effectLst/>
                <a:latin typeface="Work Sans" pitchFamily="2" charset="0"/>
              </a:rPr>
              <a:t>Extra-salary benefits and private medical clinic subscription</a:t>
            </a:r>
            <a:r>
              <a:rPr lang="ro-RO" sz="1100" u="none" strike="noStrike" noProof="0" dirty="0">
                <a:solidFill>
                  <a:schemeClr val="bg1"/>
                </a:solidFill>
                <a:effectLst/>
                <a:latin typeface="Work Sans" pitchFamily="2" charset="0"/>
              </a:rPr>
              <a:t>.</a:t>
            </a:r>
            <a:endParaRPr lang="en-GB" sz="1100" u="none" strike="noStrike" noProof="0" dirty="0">
              <a:solidFill>
                <a:schemeClr val="bg1"/>
              </a:solidFill>
              <a:effectLst/>
              <a:latin typeface="Work Sans" pitchFamily="2" charset="0"/>
            </a:endParaRPr>
          </a:p>
          <a:p>
            <a:pPr marL="171450" marR="0" lvl="0" indent="-171450" algn="just">
              <a:lnSpc>
                <a:spcPct val="100000"/>
              </a:lnSpc>
              <a:spcBef>
                <a:spcPts val="0"/>
              </a:spcBef>
              <a:spcAft>
                <a:spcPts val="0"/>
              </a:spcAft>
              <a:buClr>
                <a:schemeClr val="bg1"/>
              </a:buClr>
              <a:buFont typeface="Arial" panose="020B0604020202020204" pitchFamily="34" charset="0"/>
              <a:buChar char="•"/>
            </a:pPr>
            <a:r>
              <a:rPr lang="en-GB" sz="1100" u="none" strike="noStrike" noProof="0" dirty="0">
                <a:solidFill>
                  <a:schemeClr val="bg1"/>
                </a:solidFill>
                <a:effectLst/>
                <a:latin typeface="Work Sans" pitchFamily="2" charset="0"/>
              </a:rPr>
              <a:t>Direct contribution of over RON 17</a:t>
            </a:r>
            <a:r>
              <a:rPr lang="ro-RO" sz="1100" u="none" strike="noStrike" noProof="0" dirty="0">
                <a:solidFill>
                  <a:schemeClr val="bg1"/>
                </a:solidFill>
                <a:effectLst/>
                <a:latin typeface="Work Sans" pitchFamily="2" charset="0"/>
              </a:rPr>
              <a:t>m. </a:t>
            </a:r>
            <a:r>
              <a:rPr lang="en-GB" sz="1100" u="none" strike="noStrike" noProof="0" dirty="0">
                <a:solidFill>
                  <a:schemeClr val="bg1"/>
                </a:solidFill>
                <a:effectLst/>
                <a:latin typeface="Work Sans" pitchFamily="2" charset="0"/>
              </a:rPr>
              <a:t>per year to the Health Insurance Fund (CNAS)</a:t>
            </a:r>
            <a:r>
              <a:rPr lang="ro-RO" sz="1100" u="none" strike="noStrike" noProof="0" dirty="0">
                <a:solidFill>
                  <a:schemeClr val="bg1"/>
                </a:solidFill>
                <a:effectLst/>
                <a:latin typeface="Work Sans" pitchFamily="2" charset="0"/>
              </a:rPr>
              <a:t>.</a:t>
            </a:r>
            <a:endParaRPr lang="en-GB" sz="1100" u="none" strike="noStrike" noProof="0" dirty="0">
              <a:solidFill>
                <a:schemeClr val="bg1"/>
              </a:solidFill>
              <a:effectLst/>
              <a:latin typeface="Work Sans" pitchFamily="2" charset="0"/>
            </a:endParaRPr>
          </a:p>
          <a:p>
            <a:pPr marL="0" marR="0" lvl="0" indent="0" algn="l">
              <a:lnSpc>
                <a:spcPct val="100000"/>
              </a:lnSpc>
              <a:spcBef>
                <a:spcPts val="0"/>
              </a:spcBef>
              <a:spcAft>
                <a:spcPts val="0"/>
              </a:spcAft>
              <a:buClr>
                <a:srgbClr val="000000"/>
              </a:buClr>
              <a:buNone/>
            </a:pPr>
            <a:r>
              <a:rPr lang="en-GB" sz="1100" b="1" dirty="0">
                <a:solidFill>
                  <a:schemeClr val="bg1"/>
                </a:solidFill>
                <a:latin typeface="Work Sans" pitchFamily="2" charset="0"/>
              </a:rPr>
              <a:t>Communities</a:t>
            </a:r>
          </a:p>
          <a:p>
            <a:pPr marL="171450" marR="0" lvl="0" indent="-171450" algn="just">
              <a:lnSpc>
                <a:spcPct val="100000"/>
              </a:lnSpc>
              <a:spcBef>
                <a:spcPts val="0"/>
              </a:spcBef>
              <a:spcAft>
                <a:spcPts val="0"/>
              </a:spcAft>
              <a:buClr>
                <a:schemeClr val="bg1"/>
              </a:buClr>
              <a:buFont typeface="Arial" panose="020B0604020202020204" pitchFamily="34" charset="0"/>
              <a:buChar char="•"/>
            </a:pPr>
            <a:r>
              <a:rPr lang="en-GB" sz="1100" dirty="0">
                <a:solidFill>
                  <a:schemeClr val="bg1"/>
                </a:solidFill>
                <a:latin typeface="Work Sans" pitchFamily="2" charset="0"/>
              </a:rPr>
              <a:t>Donations and sponsorships in partnership with Ploiesti City Hall and Prahova Community Foundation</a:t>
            </a:r>
            <a:r>
              <a:rPr lang="ro-RO" sz="1100" dirty="0">
                <a:solidFill>
                  <a:schemeClr val="bg1"/>
                </a:solidFill>
                <a:latin typeface="Work Sans" pitchFamily="2" charset="0"/>
              </a:rPr>
              <a:t>.</a:t>
            </a:r>
            <a:endParaRPr lang="en-GB" sz="1100" dirty="0">
              <a:solidFill>
                <a:schemeClr val="bg1"/>
              </a:solidFill>
              <a:latin typeface="Work Sans" pitchFamily="2" charset="0"/>
            </a:endParaRPr>
          </a:p>
          <a:p>
            <a:pPr marL="171450" marR="0" lvl="0" indent="-171450" algn="just">
              <a:lnSpc>
                <a:spcPct val="100000"/>
              </a:lnSpc>
              <a:spcBef>
                <a:spcPts val="0"/>
              </a:spcBef>
              <a:spcAft>
                <a:spcPts val="0"/>
              </a:spcAft>
              <a:buClr>
                <a:schemeClr val="bg1"/>
              </a:buClr>
              <a:buFont typeface="Arial" panose="020B0604020202020204" pitchFamily="34" charset="0"/>
              <a:buChar char="•"/>
            </a:pPr>
            <a:r>
              <a:rPr lang="en-GB" sz="1100" dirty="0">
                <a:solidFill>
                  <a:schemeClr val="bg1"/>
                </a:solidFill>
                <a:latin typeface="Work Sans" pitchFamily="2" charset="0"/>
              </a:rPr>
              <a:t>Volunteering and donating &gt; Habitat for Humanity &gt; building homes for underprivileged families​</a:t>
            </a:r>
            <a:r>
              <a:rPr lang="ro-RO" sz="1100" dirty="0">
                <a:solidFill>
                  <a:schemeClr val="bg1"/>
                </a:solidFill>
                <a:latin typeface="Work Sans" pitchFamily="2" charset="0"/>
              </a:rPr>
              <a:t>.</a:t>
            </a:r>
            <a:endParaRPr lang="en-GB" sz="1100" dirty="0">
              <a:solidFill>
                <a:schemeClr val="bg1"/>
              </a:solidFill>
              <a:latin typeface="Work Sans" pitchFamily="2" charset="0"/>
            </a:endParaRPr>
          </a:p>
          <a:p>
            <a:pPr marR="0" lvl="0" algn="just">
              <a:lnSpc>
                <a:spcPct val="100000"/>
              </a:lnSpc>
              <a:spcBef>
                <a:spcPts val="0"/>
              </a:spcBef>
              <a:spcAft>
                <a:spcPts val="0"/>
              </a:spcAft>
              <a:buClr>
                <a:srgbClr val="000000"/>
              </a:buClr>
            </a:pPr>
            <a:endParaRPr lang="en-US" sz="1100" b="1" u="none" strike="noStrike" noProof="0" dirty="0">
              <a:solidFill>
                <a:schemeClr val="bg1"/>
              </a:solidFill>
              <a:effectLst/>
              <a:latin typeface="Work Sans" pitchFamily="2" charset="0"/>
            </a:endParaRPr>
          </a:p>
        </p:txBody>
      </p:sp>
      <p:sp>
        <p:nvSpPr>
          <p:cNvPr id="29" name="TextBox 28">
            <a:extLst>
              <a:ext uri="{FF2B5EF4-FFF2-40B4-BE49-F238E27FC236}">
                <a16:creationId xmlns:a16="http://schemas.microsoft.com/office/drawing/2014/main" id="{760AD1D5-BF18-581A-5A89-A6E2E1DE7BEA}"/>
              </a:ext>
            </a:extLst>
          </p:cNvPr>
          <p:cNvSpPr txBox="1"/>
          <p:nvPr/>
        </p:nvSpPr>
        <p:spPr>
          <a:xfrm>
            <a:off x="6203093" y="2058608"/>
            <a:ext cx="5070595" cy="4001095"/>
          </a:xfrm>
          <a:prstGeom prst="rect">
            <a:avLst/>
          </a:prstGeom>
          <a:noFill/>
        </p:spPr>
        <p:txBody>
          <a:bodyPr wrap="square">
            <a:spAutoFit/>
          </a:bodyPr>
          <a:lstStyle/>
          <a:p>
            <a:pPr marL="0" marR="0" lvl="0" indent="0" algn="just">
              <a:lnSpc>
                <a:spcPct val="100000"/>
              </a:lnSpc>
              <a:spcBef>
                <a:spcPts val="200"/>
              </a:spcBef>
              <a:spcAft>
                <a:spcPts val="0"/>
              </a:spcAft>
              <a:buClr>
                <a:srgbClr val="000000"/>
              </a:buClr>
              <a:buFont typeface="Wingdings,Sans-Serif"/>
              <a:buNone/>
            </a:pPr>
            <a:r>
              <a:rPr lang="en-GB" sz="1100" u="none" strike="noStrike">
                <a:solidFill>
                  <a:schemeClr val="tx1"/>
                </a:solidFill>
                <a:effectLst/>
                <a:latin typeface="Work Sans" pitchFamily="2" charset="0"/>
              </a:rPr>
              <a:t>In the following 5 years we will focus our efforts on:</a:t>
            </a:r>
          </a:p>
          <a:p>
            <a:pPr marL="0" marR="0" lvl="0" indent="0" algn="just">
              <a:lnSpc>
                <a:spcPct val="100000"/>
              </a:lnSpc>
              <a:spcBef>
                <a:spcPts val="200"/>
              </a:spcBef>
              <a:spcAft>
                <a:spcPts val="0"/>
              </a:spcAft>
              <a:buClr>
                <a:srgbClr val="000000"/>
              </a:buClr>
              <a:buFont typeface="Wingdings,Sans-Serif"/>
              <a:buNone/>
            </a:pPr>
            <a:endParaRPr lang="it-IT" sz="1100" u="none" strike="noStrike">
              <a:solidFill>
                <a:schemeClr val="tx1"/>
              </a:solidFill>
              <a:effectLst/>
              <a:latin typeface="Work Sans" pitchFamily="2" charset="0"/>
            </a:endParaRPr>
          </a:p>
          <a:p>
            <a:pPr marR="0" lvl="0" algn="just">
              <a:lnSpc>
                <a:spcPct val="100000"/>
              </a:lnSpc>
              <a:spcBef>
                <a:spcPts val="0"/>
              </a:spcBef>
              <a:spcAft>
                <a:spcPts val="0"/>
              </a:spcAft>
              <a:buClr>
                <a:srgbClr val="000000"/>
              </a:buClr>
            </a:pPr>
            <a:r>
              <a:rPr lang="es-ES" sz="1100" b="1" err="1">
                <a:solidFill>
                  <a:srgbClr val="2F6EBA"/>
                </a:solidFill>
                <a:latin typeface="Work Sans" pitchFamily="2" charset="0"/>
              </a:rPr>
              <a:t>Occupational</a:t>
            </a:r>
            <a:r>
              <a:rPr lang="es-ES" sz="1100" b="1">
                <a:solidFill>
                  <a:srgbClr val="2F6EBA"/>
                </a:solidFill>
                <a:latin typeface="Work Sans" pitchFamily="2" charset="0"/>
              </a:rPr>
              <a:t> safety and </a:t>
            </a:r>
            <a:r>
              <a:rPr lang="es-ES" sz="1100" b="1" err="1">
                <a:solidFill>
                  <a:srgbClr val="2F6EBA"/>
                </a:solidFill>
                <a:latin typeface="Work Sans" pitchFamily="2" charset="0"/>
              </a:rPr>
              <a:t>health</a:t>
            </a:r>
            <a:endParaRPr lang="es-ES" sz="1100" b="1">
              <a:solidFill>
                <a:srgbClr val="2F6EBA"/>
              </a:solidFill>
              <a:latin typeface="Work Sans" pitchFamily="2" charset="0"/>
            </a:endParaRPr>
          </a:p>
          <a:p>
            <a:pPr marL="447675" lvl="0" indent="-264795" algn="just">
              <a:spcBef>
                <a:spcPts val="600"/>
              </a:spcBef>
              <a:buClr>
                <a:srgbClr val="000000"/>
              </a:buClr>
              <a:buFont typeface="Arial" panose="020B0604020202020204" pitchFamily="34" charset="0"/>
              <a:buChar char="•"/>
            </a:pPr>
            <a:r>
              <a:rPr lang="en-GB" sz="1100">
                <a:latin typeface="Work Sans" pitchFamily="2" charset="0"/>
              </a:rPr>
              <a:t>"Safe Working Practices" Internal Guide for employees and subcontractors;</a:t>
            </a:r>
          </a:p>
          <a:p>
            <a:pPr marL="447675" lvl="0" indent="-264795" algn="just">
              <a:spcBef>
                <a:spcPts val="600"/>
              </a:spcBef>
              <a:buClr>
                <a:srgbClr val="000000"/>
              </a:buClr>
              <a:buFont typeface="Arial" panose="020B0604020202020204" pitchFamily="34" charset="0"/>
              <a:buChar char="•"/>
            </a:pPr>
            <a:r>
              <a:rPr lang="en-GB" sz="1100">
                <a:latin typeface="Work Sans" pitchFamily="2" charset="0"/>
              </a:rPr>
              <a:t>Risk assessment for all functions and the development of their control methods;</a:t>
            </a:r>
          </a:p>
          <a:p>
            <a:pPr marL="447675" lvl="0" indent="-264795" algn="just">
              <a:spcBef>
                <a:spcPts val="600"/>
              </a:spcBef>
              <a:buClr>
                <a:srgbClr val="000000"/>
              </a:buClr>
              <a:buFont typeface="Arial" panose="020B0604020202020204" pitchFamily="34" charset="0"/>
              <a:buChar char="•"/>
            </a:pPr>
            <a:r>
              <a:rPr lang="en-GB" sz="1100">
                <a:latin typeface="Work Sans" pitchFamily="2" charset="0"/>
              </a:rPr>
              <a:t>Implementation of an integrated health, safety and social environment management system (HS-ESMS).</a:t>
            </a:r>
          </a:p>
          <a:p>
            <a:pPr marR="0" lvl="0" algn="just">
              <a:lnSpc>
                <a:spcPct val="100000"/>
              </a:lnSpc>
              <a:spcBef>
                <a:spcPts val="200"/>
              </a:spcBef>
              <a:spcAft>
                <a:spcPts val="0"/>
              </a:spcAft>
              <a:buClr>
                <a:srgbClr val="000000"/>
              </a:buClr>
            </a:pPr>
            <a:r>
              <a:rPr lang="en-GB" sz="1100" b="1">
                <a:solidFill>
                  <a:srgbClr val="2F6EBA"/>
                </a:solidFill>
                <a:latin typeface="Work Sans" pitchFamily="2" charset="0"/>
              </a:rPr>
              <a:t>Training, development and business resilience</a:t>
            </a:r>
          </a:p>
          <a:p>
            <a:pPr marL="354330" marR="0" lvl="0" indent="-171450" algn="just">
              <a:lnSpc>
                <a:spcPct val="100000"/>
              </a:lnSpc>
              <a:spcBef>
                <a:spcPts val="600"/>
              </a:spcBef>
              <a:spcAft>
                <a:spcPts val="0"/>
              </a:spcAft>
              <a:buClr>
                <a:srgbClr val="000000"/>
              </a:buClr>
              <a:buFont typeface="Arial" panose="020B0604020202020204" pitchFamily="34" charset="0"/>
              <a:buChar char="•"/>
            </a:pPr>
            <a:r>
              <a:rPr lang="en-GB" sz="1100" b="0" i="0" u="none" strike="noStrike" noProof="0">
                <a:solidFill>
                  <a:schemeClr val="tx1"/>
                </a:solidFill>
                <a:effectLst/>
                <a:latin typeface="Work Sans" pitchFamily="2" charset="0"/>
              </a:rPr>
              <a:t>Performance management system that also contains elements of sustainability – pending implementation;</a:t>
            </a:r>
          </a:p>
          <a:p>
            <a:pPr marL="354330" marR="0" lvl="0" indent="-171450" algn="just">
              <a:lnSpc>
                <a:spcPct val="100000"/>
              </a:lnSpc>
              <a:spcBef>
                <a:spcPts val="600"/>
              </a:spcBef>
              <a:spcAft>
                <a:spcPts val="0"/>
              </a:spcAft>
              <a:buClr>
                <a:srgbClr val="000000"/>
              </a:buClr>
              <a:buFont typeface="Arial" panose="020B0604020202020204" pitchFamily="34" charset="0"/>
              <a:buChar char="•"/>
            </a:pPr>
            <a:r>
              <a:rPr lang="en-GB" sz="1100" b="0" i="0" u="none" strike="noStrike" noProof="0">
                <a:solidFill>
                  <a:schemeClr val="tx1"/>
                </a:solidFill>
                <a:effectLst/>
                <a:latin typeface="Work Sans" pitchFamily="2" charset="0"/>
              </a:rPr>
              <a:t>Increasing the number of participants in internal training courses, diversifying the training offer and learning methods;</a:t>
            </a:r>
          </a:p>
          <a:p>
            <a:pPr marL="354330" marR="0" lvl="0" indent="-171450" algn="just">
              <a:lnSpc>
                <a:spcPct val="100000"/>
              </a:lnSpc>
              <a:spcBef>
                <a:spcPts val="600"/>
              </a:spcBef>
              <a:spcAft>
                <a:spcPts val="0"/>
              </a:spcAft>
              <a:buClr>
                <a:srgbClr val="000000"/>
              </a:buClr>
              <a:buFont typeface="Arial" panose="020B0604020202020204" pitchFamily="34" charset="0"/>
              <a:buChar char="•"/>
            </a:pPr>
            <a:r>
              <a:rPr lang="en-GB" sz="1100" b="0" i="0" u="none" strike="noStrike" noProof="0">
                <a:solidFill>
                  <a:schemeClr val="tx1"/>
                </a:solidFill>
                <a:effectLst/>
                <a:latin typeface="Work Sans" pitchFamily="2" charset="0"/>
              </a:rPr>
              <a:t>Continuous training programs for leaders;</a:t>
            </a:r>
          </a:p>
          <a:p>
            <a:pPr marR="0" lvl="0" algn="just">
              <a:lnSpc>
                <a:spcPct val="100000"/>
              </a:lnSpc>
              <a:spcBef>
                <a:spcPts val="200"/>
              </a:spcBef>
              <a:spcAft>
                <a:spcPts val="0"/>
              </a:spcAft>
              <a:buClr>
                <a:srgbClr val="000000"/>
              </a:buClr>
            </a:pPr>
            <a:r>
              <a:rPr lang="es-ES" sz="1100" b="1" err="1">
                <a:solidFill>
                  <a:srgbClr val="2F6EBA"/>
                </a:solidFill>
                <a:latin typeface="Work Sans" pitchFamily="2" charset="0"/>
              </a:rPr>
              <a:t>Community</a:t>
            </a:r>
            <a:r>
              <a:rPr lang="es-ES" sz="1100" b="1">
                <a:solidFill>
                  <a:srgbClr val="2F6EBA"/>
                </a:solidFill>
                <a:latin typeface="Work Sans" pitchFamily="2" charset="0"/>
              </a:rPr>
              <a:t> </a:t>
            </a:r>
          </a:p>
          <a:p>
            <a:pPr marL="354330" lvl="0" indent="-171450" algn="just">
              <a:spcBef>
                <a:spcPts val="600"/>
              </a:spcBef>
              <a:buClr>
                <a:srgbClr val="000000"/>
              </a:buClr>
              <a:buFont typeface="Arial" panose="020B0604020202020204" pitchFamily="34" charset="0"/>
              <a:buChar char="•"/>
            </a:pPr>
            <a:r>
              <a:rPr lang="en-GB" sz="1100" b="0" i="0" u="none" strike="noStrike" noProof="0">
                <a:solidFill>
                  <a:schemeClr val="tx1"/>
                </a:solidFill>
                <a:effectLst/>
                <a:latin typeface="Work Sans" pitchFamily="2" charset="0"/>
              </a:rPr>
              <a:t>Continuation of donation and sponsorship actions;</a:t>
            </a:r>
          </a:p>
          <a:p>
            <a:pPr marL="354330" lvl="0" indent="-171450" algn="just">
              <a:spcBef>
                <a:spcPts val="600"/>
              </a:spcBef>
              <a:buClr>
                <a:srgbClr val="000000"/>
              </a:buClr>
              <a:buFont typeface="Arial" panose="020B0604020202020204" pitchFamily="34" charset="0"/>
              <a:buChar char="•"/>
            </a:pPr>
            <a:r>
              <a:rPr lang="en-GB" sz="1100" b="0" i="0" u="none" strike="noStrike" noProof="0">
                <a:solidFill>
                  <a:schemeClr val="tx1"/>
                </a:solidFill>
                <a:effectLst/>
                <a:latin typeface="Work Sans" pitchFamily="2" charset="0"/>
              </a:rPr>
              <a:t>Volunteering program for AQUILA employees in support of the local </a:t>
            </a:r>
            <a:r>
              <a:rPr lang="en-GB" sz="1100" b="0" i="0" u="none" strike="noStrike" noProof="0" err="1">
                <a:solidFill>
                  <a:schemeClr val="tx1"/>
                </a:solidFill>
                <a:effectLst/>
                <a:latin typeface="Work Sans" pitchFamily="2" charset="0"/>
              </a:rPr>
              <a:t>communit</a:t>
            </a:r>
            <a:r>
              <a:rPr lang="ro-RO" sz="1100">
                <a:latin typeface="Work Sans" pitchFamily="2" charset="0"/>
              </a:rPr>
              <a:t>y;</a:t>
            </a:r>
            <a:endParaRPr lang="en-GB" sz="1100" b="1" u="none" strike="noStrike" noProof="0">
              <a:solidFill>
                <a:srgbClr val="003366"/>
              </a:solidFill>
              <a:effectLst/>
              <a:latin typeface="Work Sans" pitchFamily="2" charset="0"/>
            </a:endParaRPr>
          </a:p>
        </p:txBody>
      </p:sp>
      <p:pic>
        <p:nvPicPr>
          <p:cNvPr id="2" name="Picture 3" descr="Icon&#10;&#10;Description automatically generated">
            <a:extLst>
              <a:ext uri="{FF2B5EF4-FFF2-40B4-BE49-F238E27FC236}">
                <a16:creationId xmlns:a16="http://schemas.microsoft.com/office/drawing/2014/main" id="{762C73FE-8BC3-EC68-92E1-A955E7C19970}"/>
              </a:ext>
            </a:extLst>
          </p:cNvPr>
          <p:cNvPicPr>
            <a:picLocks noChangeAspect="1"/>
          </p:cNvPicPr>
          <p:nvPr/>
        </p:nvPicPr>
        <p:blipFill>
          <a:blip r:embed="rId2"/>
          <a:stretch>
            <a:fillRect/>
          </a:stretch>
        </p:blipFill>
        <p:spPr>
          <a:xfrm flipH="1">
            <a:off x="6842981" y="1646104"/>
            <a:ext cx="306368" cy="320475"/>
          </a:xfrm>
          <a:prstGeom prst="rect">
            <a:avLst/>
          </a:prstGeom>
        </p:spPr>
      </p:pic>
      <p:sp>
        <p:nvSpPr>
          <p:cNvPr id="3" name="TextBox 2">
            <a:extLst>
              <a:ext uri="{FF2B5EF4-FFF2-40B4-BE49-F238E27FC236}">
                <a16:creationId xmlns:a16="http://schemas.microsoft.com/office/drawing/2014/main" id="{7A6A4C61-E15D-09C8-56D6-C6D74BE9CBE5}"/>
              </a:ext>
            </a:extLst>
          </p:cNvPr>
          <p:cNvSpPr txBox="1"/>
          <p:nvPr/>
        </p:nvSpPr>
        <p:spPr>
          <a:xfrm>
            <a:off x="1582402" y="1431544"/>
            <a:ext cx="1772031" cy="534121"/>
          </a:xfrm>
          <a:prstGeom prst="rect">
            <a:avLst/>
          </a:prstGeom>
          <a:noFill/>
        </p:spPr>
        <p:txBody>
          <a:bodyPr wrap="square">
            <a:spAutoFit/>
          </a:bodyPr>
          <a:lstStyle/>
          <a:p>
            <a:pPr>
              <a:lnSpc>
                <a:spcPts val="4000"/>
              </a:lnSpc>
            </a:pPr>
            <a:r>
              <a:rPr lang="en-US" sz="1800" b="1">
                <a:solidFill>
                  <a:schemeClr val="bg1"/>
                </a:solidFill>
                <a:latin typeface="Montserrat" panose="00000500000000000000" pitchFamily="50" charset="0"/>
              </a:rPr>
              <a:t>ESG Focus</a:t>
            </a:r>
          </a:p>
        </p:txBody>
      </p:sp>
      <p:sp>
        <p:nvSpPr>
          <p:cNvPr id="4" name="TextBox 3">
            <a:extLst>
              <a:ext uri="{FF2B5EF4-FFF2-40B4-BE49-F238E27FC236}">
                <a16:creationId xmlns:a16="http://schemas.microsoft.com/office/drawing/2014/main" id="{6112C363-A20A-DDE2-CB50-615818A50879}"/>
              </a:ext>
            </a:extLst>
          </p:cNvPr>
          <p:cNvSpPr txBox="1"/>
          <p:nvPr/>
        </p:nvSpPr>
        <p:spPr>
          <a:xfrm>
            <a:off x="8038721" y="1431544"/>
            <a:ext cx="2370652" cy="534121"/>
          </a:xfrm>
          <a:prstGeom prst="rect">
            <a:avLst/>
          </a:prstGeom>
          <a:noFill/>
        </p:spPr>
        <p:txBody>
          <a:bodyPr wrap="square">
            <a:spAutoFit/>
          </a:bodyPr>
          <a:lstStyle/>
          <a:p>
            <a:pPr>
              <a:lnSpc>
                <a:spcPts val="4000"/>
              </a:lnSpc>
            </a:pPr>
            <a:r>
              <a:rPr lang="en-US" b="1">
                <a:latin typeface="Montserrat" panose="00000500000000000000" pitchFamily="50" charset="0"/>
              </a:rPr>
              <a:t>ESG Targets</a:t>
            </a:r>
          </a:p>
        </p:txBody>
      </p:sp>
      <p:sp>
        <p:nvSpPr>
          <p:cNvPr id="6" name="Slide Number Placeholder 7">
            <a:extLst>
              <a:ext uri="{FF2B5EF4-FFF2-40B4-BE49-F238E27FC236}">
                <a16:creationId xmlns:a16="http://schemas.microsoft.com/office/drawing/2014/main" id="{E92C61B1-E427-9A13-F7B7-EF6AB605ECB8}"/>
              </a:ext>
            </a:extLst>
          </p:cNvPr>
          <p:cNvSpPr txBox="1">
            <a:spLocks/>
          </p:cNvSpPr>
          <p:nvPr/>
        </p:nvSpPr>
        <p:spPr>
          <a:xfrm>
            <a:off x="205675" y="6483997"/>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fld id="{81D60167-4931-47E6-BA6A-407CBD079E47}" type="slidenum">
              <a:rPr lang="en-GB" sz="1200" spc="-5">
                <a:latin typeface="Work Sans" pitchFamily="2" charset="0"/>
                <a:cs typeface="Arial"/>
              </a:rPr>
              <a:pPr marL="38100"/>
              <a:t>25</a:t>
            </a:fld>
            <a:endParaRPr lang="en-GB" sz="1200" spc="-5">
              <a:latin typeface="Work Sans" pitchFamily="2" charset="0"/>
              <a:cs typeface="Arial"/>
            </a:endParaRPr>
          </a:p>
        </p:txBody>
      </p:sp>
      <p:sp>
        <p:nvSpPr>
          <p:cNvPr id="7" name="object 2">
            <a:extLst>
              <a:ext uri="{FF2B5EF4-FFF2-40B4-BE49-F238E27FC236}">
                <a16:creationId xmlns:a16="http://schemas.microsoft.com/office/drawing/2014/main" id="{093BF2D7-67E6-C285-FD89-7AC229F849C2}"/>
              </a:ext>
            </a:extLst>
          </p:cNvPr>
          <p:cNvSpPr txBox="1"/>
          <p:nvPr/>
        </p:nvSpPr>
        <p:spPr>
          <a:xfrm>
            <a:off x="567388" y="6520529"/>
            <a:ext cx="5057816" cy="197490"/>
          </a:xfrm>
          <a:prstGeom prst="rect">
            <a:avLst/>
          </a:prstGeom>
        </p:spPr>
        <p:txBody>
          <a:bodyPr vert="horz" wrap="square" lIns="0" tIns="12700" rIns="0" bIns="0" rtlCol="0">
            <a:spAutoFit/>
          </a:bodyPr>
          <a:lstStyle/>
          <a:p>
            <a:pPr marL="12700">
              <a:lnSpc>
                <a:spcPct val="100000"/>
              </a:lnSpc>
              <a:spcBef>
                <a:spcPts val="100"/>
              </a:spcBef>
            </a:pPr>
            <a:r>
              <a:rPr sz="1800" baseline="2314" dirty="0">
                <a:solidFill>
                  <a:srgbClr val="FFE700"/>
                </a:solidFill>
                <a:latin typeface="Arial"/>
                <a:cs typeface="Arial"/>
              </a:rPr>
              <a:t> </a:t>
            </a:r>
            <a:r>
              <a:rPr lang="en-GB" sz="1200" spc="-5" dirty="0">
                <a:latin typeface="Work Sans" pitchFamily="2" charset="0"/>
                <a:cs typeface="Arial"/>
              </a:rPr>
              <a:t>Presentation of</a:t>
            </a:r>
            <a:r>
              <a:rPr lang="ro-RO" sz="1200" spc="-5" dirty="0">
                <a:latin typeface="Work Sans" pitchFamily="2" charset="0"/>
                <a:cs typeface="Arial"/>
              </a:rPr>
              <a:t> the P</a:t>
            </a:r>
            <a:r>
              <a:rPr lang="en-GB" sz="1200" spc="-5" dirty="0" err="1">
                <a:latin typeface="Work Sans" pitchFamily="2" charset="0"/>
                <a:cs typeface="Arial"/>
              </a:rPr>
              <a:t>reliminary</a:t>
            </a:r>
            <a:r>
              <a:rPr lang="en-GB" sz="1200" spc="-5" dirty="0">
                <a:latin typeface="Work Sans" pitchFamily="2" charset="0"/>
                <a:cs typeface="Arial"/>
              </a:rPr>
              <a:t> </a:t>
            </a:r>
            <a:r>
              <a:rPr lang="ro-RO" sz="1200" spc="-5" dirty="0">
                <a:latin typeface="Work Sans" pitchFamily="2" charset="0"/>
                <a:cs typeface="Arial"/>
              </a:rPr>
              <a:t>F</a:t>
            </a:r>
            <a:r>
              <a:rPr lang="en-GB" sz="1200" spc="-5" dirty="0" err="1">
                <a:latin typeface="Work Sans" pitchFamily="2" charset="0"/>
                <a:cs typeface="Arial"/>
              </a:rPr>
              <a:t>inancial</a:t>
            </a:r>
            <a:r>
              <a:rPr lang="en-GB" sz="1200" spc="-5" dirty="0">
                <a:latin typeface="Work Sans" pitchFamily="2" charset="0"/>
                <a:cs typeface="Arial"/>
              </a:rPr>
              <a:t> </a:t>
            </a:r>
            <a:r>
              <a:rPr lang="ro-RO" sz="1200" spc="-5" dirty="0">
                <a:latin typeface="Work Sans" pitchFamily="2" charset="0"/>
                <a:cs typeface="Arial"/>
              </a:rPr>
              <a:t>R</a:t>
            </a:r>
            <a:r>
              <a:rPr lang="en-GB" sz="1200" spc="-5" dirty="0" err="1">
                <a:latin typeface="Work Sans" pitchFamily="2" charset="0"/>
                <a:cs typeface="Arial"/>
              </a:rPr>
              <a:t>esults</a:t>
            </a:r>
            <a:r>
              <a:rPr lang="en-GB" sz="1200" spc="-5" dirty="0">
                <a:latin typeface="Work Sans" pitchFamily="2" charset="0"/>
                <a:cs typeface="Arial"/>
              </a:rPr>
              <a:t> </a:t>
            </a:r>
            <a:r>
              <a:rPr lang="ro-RO" sz="1200" spc="-5" dirty="0">
                <a:latin typeface="Work Sans" pitchFamily="2" charset="0"/>
                <a:cs typeface="Arial"/>
              </a:rPr>
              <a:t>for </a:t>
            </a:r>
            <a:r>
              <a:rPr lang="en-GB" sz="1200" spc="-5" dirty="0">
                <a:latin typeface="Work Sans" pitchFamily="2" charset="0"/>
                <a:cs typeface="Arial"/>
              </a:rPr>
              <a:t>2023</a:t>
            </a:r>
            <a:endParaRPr sz="1200" dirty="0">
              <a:latin typeface="Work Sans" pitchFamily="2" charset="0"/>
              <a:cs typeface="Arial"/>
            </a:endParaRPr>
          </a:p>
        </p:txBody>
      </p:sp>
      <p:pic>
        <p:nvPicPr>
          <p:cNvPr id="12" name="Picture 11" descr="A close-up of a logo&#10;&#10;Description automatically generated">
            <a:extLst>
              <a:ext uri="{FF2B5EF4-FFF2-40B4-BE49-F238E27FC236}">
                <a16:creationId xmlns:a16="http://schemas.microsoft.com/office/drawing/2014/main" id="{D735BF8C-11AE-1755-EF35-A166021E3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8527" y="6241928"/>
            <a:ext cx="886631" cy="601136"/>
          </a:xfrm>
          <a:prstGeom prst="rect">
            <a:avLst/>
          </a:prstGeom>
        </p:spPr>
      </p:pic>
    </p:spTree>
    <p:extLst>
      <p:ext uri="{BB962C8B-B14F-4D97-AF65-F5344CB8AC3E}">
        <p14:creationId xmlns:p14="http://schemas.microsoft.com/office/powerpoint/2010/main" val="707208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CAC412EA-2AD1-138C-DE0F-8AA3921236F0}"/>
              </a:ext>
            </a:extLst>
          </p:cNvPr>
          <p:cNvSpPr>
            <a:spLocks/>
          </p:cNvSpPr>
          <p:nvPr/>
        </p:nvSpPr>
        <p:spPr bwMode="auto">
          <a:xfrm>
            <a:off x="0" y="1577677"/>
            <a:ext cx="5672071" cy="4476571"/>
          </a:xfrm>
          <a:custGeom>
            <a:avLst/>
            <a:gdLst>
              <a:gd name="T0" fmla="*/ 0 w 1622"/>
              <a:gd name="T1" fmla="*/ 0 h 1567"/>
              <a:gd name="T2" fmla="*/ 1517 w 1622"/>
              <a:gd name="T3" fmla="*/ 0 h 1567"/>
              <a:gd name="T4" fmla="*/ 1622 w 1622"/>
              <a:gd name="T5" fmla="*/ 105 h 1567"/>
              <a:gd name="T6" fmla="*/ 1622 w 1622"/>
              <a:gd name="T7" fmla="*/ 1462 h 1567"/>
              <a:gd name="T8" fmla="*/ 1517 w 1622"/>
              <a:gd name="T9" fmla="*/ 1567 h 1567"/>
              <a:gd name="T10" fmla="*/ 0 w 1622"/>
              <a:gd name="T11" fmla="*/ 1567 h 1567"/>
              <a:gd name="T12" fmla="*/ 0 w 1622"/>
              <a:gd name="T13" fmla="*/ 0 h 1567"/>
            </a:gdLst>
            <a:ahLst/>
            <a:cxnLst>
              <a:cxn ang="0">
                <a:pos x="T0" y="T1"/>
              </a:cxn>
              <a:cxn ang="0">
                <a:pos x="T2" y="T3"/>
              </a:cxn>
              <a:cxn ang="0">
                <a:pos x="T4" y="T5"/>
              </a:cxn>
              <a:cxn ang="0">
                <a:pos x="T6" y="T7"/>
              </a:cxn>
              <a:cxn ang="0">
                <a:pos x="T8" y="T9"/>
              </a:cxn>
              <a:cxn ang="0">
                <a:pos x="T10" y="T11"/>
              </a:cxn>
              <a:cxn ang="0">
                <a:pos x="T12" y="T13"/>
              </a:cxn>
            </a:cxnLst>
            <a:rect l="0" t="0" r="r" b="b"/>
            <a:pathLst>
              <a:path w="1622" h="1567">
                <a:moveTo>
                  <a:pt x="0" y="0"/>
                </a:moveTo>
                <a:cubicBezTo>
                  <a:pt x="1517" y="0"/>
                  <a:pt x="1517" y="0"/>
                  <a:pt x="1517" y="0"/>
                </a:cubicBezTo>
                <a:cubicBezTo>
                  <a:pt x="1575" y="0"/>
                  <a:pt x="1622" y="47"/>
                  <a:pt x="1622" y="105"/>
                </a:cubicBezTo>
                <a:cubicBezTo>
                  <a:pt x="1622" y="1462"/>
                  <a:pt x="1622" y="1462"/>
                  <a:pt x="1622" y="1462"/>
                </a:cubicBezTo>
                <a:cubicBezTo>
                  <a:pt x="1622" y="1520"/>
                  <a:pt x="1575" y="1567"/>
                  <a:pt x="1517" y="1567"/>
                </a:cubicBezTo>
                <a:cubicBezTo>
                  <a:pt x="0" y="1567"/>
                  <a:pt x="0" y="1567"/>
                  <a:pt x="0" y="1567"/>
                </a:cubicBezTo>
                <a:lnTo>
                  <a:pt x="0" y="0"/>
                </a:lnTo>
                <a:close/>
              </a:path>
            </a:pathLst>
          </a:custGeom>
          <a:solidFill>
            <a:srgbClr val="2F6EBA"/>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TextBox 29"/>
          <p:cNvSpPr txBox="1"/>
          <p:nvPr/>
        </p:nvSpPr>
        <p:spPr>
          <a:xfrm>
            <a:off x="553919" y="289586"/>
            <a:ext cx="9060533" cy="578428"/>
          </a:xfrm>
          <a:prstGeom prst="rect">
            <a:avLst/>
          </a:prstGeom>
          <a:noFill/>
        </p:spPr>
        <p:txBody>
          <a:bodyPr wrap="square" rtlCol="0">
            <a:spAutoFit/>
          </a:bodyPr>
          <a:lstStyle/>
          <a:p>
            <a:pPr>
              <a:lnSpc>
                <a:spcPts val="4000"/>
              </a:lnSpc>
            </a:pPr>
            <a:r>
              <a:rPr lang="en-US" sz="3200" b="1">
                <a:latin typeface="Montserrat" panose="00000500000000000000" pitchFamily="50" charset="0"/>
              </a:rPr>
              <a:t>ESG Strategy</a:t>
            </a:r>
            <a:r>
              <a:rPr lang="ro-RO" sz="3200" b="1">
                <a:latin typeface="Montserrat" panose="00000500000000000000" pitchFamily="50" charset="0"/>
              </a:rPr>
              <a:t> - G</a:t>
            </a:r>
            <a:r>
              <a:rPr lang="en-GB" sz="3200" b="1" err="1">
                <a:latin typeface="Montserrat" panose="00000500000000000000" pitchFamily="50" charset="0"/>
              </a:rPr>
              <a:t>overnance</a:t>
            </a:r>
            <a:endParaRPr lang="en-US" sz="3200" b="1">
              <a:latin typeface="Montserrat" panose="00000500000000000000" pitchFamily="50" charset="0"/>
            </a:endParaRPr>
          </a:p>
        </p:txBody>
      </p:sp>
      <p:sp>
        <p:nvSpPr>
          <p:cNvPr id="19" name="Freeform 16"/>
          <p:cNvSpPr>
            <a:spLocks noEditPoints="1"/>
          </p:cNvSpPr>
          <p:nvPr/>
        </p:nvSpPr>
        <p:spPr bwMode="auto">
          <a:xfrm>
            <a:off x="9240598" y="1849810"/>
            <a:ext cx="482984" cy="417596"/>
          </a:xfrm>
          <a:custGeom>
            <a:avLst/>
            <a:gdLst>
              <a:gd name="T0" fmla="*/ 144 w 162"/>
              <a:gd name="T1" fmla="*/ 18 h 140"/>
              <a:gd name="T2" fmla="*/ 81 w 162"/>
              <a:gd name="T3" fmla="*/ 16 h 140"/>
              <a:gd name="T4" fmla="*/ 18 w 162"/>
              <a:gd name="T5" fmla="*/ 18 h 140"/>
              <a:gd name="T6" fmla="*/ 18 w 162"/>
              <a:gd name="T7" fmla="*/ 82 h 140"/>
              <a:gd name="T8" fmla="*/ 71 w 162"/>
              <a:gd name="T9" fmla="*/ 134 h 140"/>
              <a:gd name="T10" fmla="*/ 91 w 162"/>
              <a:gd name="T11" fmla="*/ 134 h 140"/>
              <a:gd name="T12" fmla="*/ 144 w 162"/>
              <a:gd name="T13" fmla="*/ 82 h 140"/>
              <a:gd name="T14" fmla="*/ 144 w 162"/>
              <a:gd name="T15" fmla="*/ 18 h 140"/>
              <a:gd name="T16" fmla="*/ 137 w 162"/>
              <a:gd name="T17" fmla="*/ 75 h 140"/>
              <a:gd name="T18" fmla="*/ 85 w 162"/>
              <a:gd name="T19" fmla="*/ 127 h 140"/>
              <a:gd name="T20" fmla="*/ 78 w 162"/>
              <a:gd name="T21" fmla="*/ 127 h 140"/>
              <a:gd name="T22" fmla="*/ 25 w 162"/>
              <a:gd name="T23" fmla="*/ 75 h 140"/>
              <a:gd name="T24" fmla="*/ 25 w 162"/>
              <a:gd name="T25" fmla="*/ 25 h 140"/>
              <a:gd name="T26" fmla="*/ 75 w 162"/>
              <a:gd name="T27" fmla="*/ 23 h 140"/>
              <a:gd name="T28" fmla="*/ 81 w 162"/>
              <a:gd name="T29" fmla="*/ 29 h 140"/>
              <a:gd name="T30" fmla="*/ 88 w 162"/>
              <a:gd name="T31" fmla="*/ 23 h 140"/>
              <a:gd name="T32" fmla="*/ 137 w 162"/>
              <a:gd name="T33" fmla="*/ 25 h 140"/>
              <a:gd name="T34" fmla="*/ 137 w 162"/>
              <a:gd name="T35" fmla="*/ 75 h 140"/>
              <a:gd name="T36" fmla="*/ 49 w 162"/>
              <a:gd name="T37" fmla="*/ 28 h 140"/>
              <a:gd name="T38" fmla="*/ 49 w 162"/>
              <a:gd name="T39" fmla="*/ 28 h 140"/>
              <a:gd name="T40" fmla="*/ 29 w 162"/>
              <a:gd name="T41" fmla="*/ 49 h 140"/>
              <a:gd name="T42" fmla="*/ 31 w 162"/>
              <a:gd name="T43" fmla="*/ 51 h 140"/>
              <a:gd name="T44" fmla="*/ 33 w 162"/>
              <a:gd name="T45" fmla="*/ 49 h 140"/>
              <a:gd name="T46" fmla="*/ 49 w 162"/>
              <a:gd name="T47" fmla="*/ 33 h 140"/>
              <a:gd name="T48" fmla="*/ 51 w 162"/>
              <a:gd name="T49" fmla="*/ 31 h 140"/>
              <a:gd name="T50" fmla="*/ 49 w 162"/>
              <a:gd name="T51" fmla="*/ 2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 h="140">
                <a:moveTo>
                  <a:pt x="144" y="18"/>
                </a:moveTo>
                <a:cubicBezTo>
                  <a:pt x="127" y="1"/>
                  <a:pt x="99" y="0"/>
                  <a:pt x="81" y="16"/>
                </a:cubicBezTo>
                <a:cubicBezTo>
                  <a:pt x="63" y="0"/>
                  <a:pt x="36" y="1"/>
                  <a:pt x="18" y="18"/>
                </a:cubicBezTo>
                <a:cubicBezTo>
                  <a:pt x="0" y="35"/>
                  <a:pt x="0" y="64"/>
                  <a:pt x="18" y="82"/>
                </a:cubicBezTo>
                <a:cubicBezTo>
                  <a:pt x="23" y="87"/>
                  <a:pt x="71" y="134"/>
                  <a:pt x="71" y="134"/>
                </a:cubicBezTo>
                <a:cubicBezTo>
                  <a:pt x="77" y="140"/>
                  <a:pt x="86" y="140"/>
                  <a:pt x="91" y="134"/>
                </a:cubicBezTo>
                <a:cubicBezTo>
                  <a:pt x="91" y="134"/>
                  <a:pt x="144" y="82"/>
                  <a:pt x="144" y="82"/>
                </a:cubicBezTo>
                <a:cubicBezTo>
                  <a:pt x="162" y="64"/>
                  <a:pt x="162" y="35"/>
                  <a:pt x="144" y="18"/>
                </a:cubicBezTo>
                <a:close/>
                <a:moveTo>
                  <a:pt x="137" y="75"/>
                </a:moveTo>
                <a:cubicBezTo>
                  <a:pt x="85" y="127"/>
                  <a:pt x="85" y="127"/>
                  <a:pt x="85" y="127"/>
                </a:cubicBezTo>
                <a:cubicBezTo>
                  <a:pt x="83" y="129"/>
                  <a:pt x="80" y="129"/>
                  <a:pt x="78" y="127"/>
                </a:cubicBezTo>
                <a:cubicBezTo>
                  <a:pt x="25" y="75"/>
                  <a:pt x="25" y="75"/>
                  <a:pt x="25" y="75"/>
                </a:cubicBezTo>
                <a:cubicBezTo>
                  <a:pt x="11" y="61"/>
                  <a:pt x="11" y="38"/>
                  <a:pt x="25" y="25"/>
                </a:cubicBezTo>
                <a:cubicBezTo>
                  <a:pt x="39" y="11"/>
                  <a:pt x="60" y="11"/>
                  <a:pt x="75" y="23"/>
                </a:cubicBezTo>
                <a:cubicBezTo>
                  <a:pt x="81" y="29"/>
                  <a:pt x="81" y="29"/>
                  <a:pt x="81" y="29"/>
                </a:cubicBezTo>
                <a:cubicBezTo>
                  <a:pt x="88" y="23"/>
                  <a:pt x="88" y="23"/>
                  <a:pt x="88" y="23"/>
                </a:cubicBezTo>
                <a:cubicBezTo>
                  <a:pt x="102" y="11"/>
                  <a:pt x="124" y="11"/>
                  <a:pt x="137" y="25"/>
                </a:cubicBezTo>
                <a:cubicBezTo>
                  <a:pt x="151" y="38"/>
                  <a:pt x="151" y="61"/>
                  <a:pt x="137" y="75"/>
                </a:cubicBezTo>
                <a:close/>
                <a:moveTo>
                  <a:pt x="49" y="28"/>
                </a:moveTo>
                <a:cubicBezTo>
                  <a:pt x="49" y="28"/>
                  <a:pt x="49" y="28"/>
                  <a:pt x="49" y="28"/>
                </a:cubicBezTo>
                <a:cubicBezTo>
                  <a:pt x="38" y="28"/>
                  <a:pt x="29" y="38"/>
                  <a:pt x="29" y="49"/>
                </a:cubicBezTo>
                <a:cubicBezTo>
                  <a:pt x="29" y="50"/>
                  <a:pt x="30" y="51"/>
                  <a:pt x="31" y="51"/>
                </a:cubicBezTo>
                <a:cubicBezTo>
                  <a:pt x="32" y="51"/>
                  <a:pt x="33" y="50"/>
                  <a:pt x="33" y="49"/>
                </a:cubicBezTo>
                <a:cubicBezTo>
                  <a:pt x="33" y="40"/>
                  <a:pt x="40" y="33"/>
                  <a:pt x="49" y="33"/>
                </a:cubicBezTo>
                <a:cubicBezTo>
                  <a:pt x="50" y="33"/>
                  <a:pt x="51" y="32"/>
                  <a:pt x="51" y="31"/>
                </a:cubicBezTo>
                <a:cubicBezTo>
                  <a:pt x="51" y="30"/>
                  <a:pt x="50" y="28"/>
                  <a:pt x="49"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TextBox 20">
            <a:extLst>
              <a:ext uri="{FF2B5EF4-FFF2-40B4-BE49-F238E27FC236}">
                <a16:creationId xmlns:a16="http://schemas.microsoft.com/office/drawing/2014/main" id="{516EF05E-BD0C-DCFB-4FA1-99CBFAAB1CFE}"/>
              </a:ext>
            </a:extLst>
          </p:cNvPr>
          <p:cNvSpPr txBox="1"/>
          <p:nvPr/>
        </p:nvSpPr>
        <p:spPr>
          <a:xfrm>
            <a:off x="6353821" y="2660402"/>
            <a:ext cx="308097" cy="384721"/>
          </a:xfrm>
          <a:prstGeom prst="rect">
            <a:avLst/>
          </a:prstGeom>
          <a:noFill/>
        </p:spPr>
        <p:txBody>
          <a:bodyPr wrap="none" rtlCol="0">
            <a:spAutoFit/>
          </a:bodyPr>
          <a:lstStyle/>
          <a:p>
            <a:pPr algn="ctr"/>
            <a:r>
              <a:rPr lang="en-US" sz="1900">
                <a:solidFill>
                  <a:schemeClr val="bg1"/>
                </a:solidFill>
                <a:latin typeface="Mont Heavy DEMO" panose="00000A00000000000000" pitchFamily="50" charset="0"/>
              </a:rPr>
              <a:t>1</a:t>
            </a:r>
          </a:p>
        </p:txBody>
      </p:sp>
      <p:sp>
        <p:nvSpPr>
          <p:cNvPr id="15" name="Rectangle 14">
            <a:extLst>
              <a:ext uri="{FF2B5EF4-FFF2-40B4-BE49-F238E27FC236}">
                <a16:creationId xmlns:a16="http://schemas.microsoft.com/office/drawing/2014/main" id="{3B3BCB74-11AA-6E5A-C3F0-5FE10DEC5685}"/>
              </a:ext>
            </a:extLst>
          </p:cNvPr>
          <p:cNvSpPr/>
          <p:nvPr/>
        </p:nvSpPr>
        <p:spPr>
          <a:xfrm>
            <a:off x="0" y="6194773"/>
            <a:ext cx="12192000" cy="764514"/>
          </a:xfrm>
          <a:prstGeom prst="rect">
            <a:avLst/>
          </a:prstGeom>
          <a:solidFill>
            <a:srgbClr val="D1E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 name="Slide Number Placeholder 7">
            <a:extLst>
              <a:ext uri="{FF2B5EF4-FFF2-40B4-BE49-F238E27FC236}">
                <a16:creationId xmlns:a16="http://schemas.microsoft.com/office/drawing/2014/main" id="{7C0510FC-5CE0-2829-5DDB-862C80166418}"/>
              </a:ext>
            </a:extLst>
          </p:cNvPr>
          <p:cNvSpPr txBox="1">
            <a:spLocks/>
          </p:cNvSpPr>
          <p:nvPr/>
        </p:nvSpPr>
        <p:spPr>
          <a:xfrm>
            <a:off x="196797" y="6492875"/>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endParaRPr lang="en-GB" sz="1000" spc="-5">
              <a:latin typeface="Arial"/>
              <a:cs typeface="Arial"/>
            </a:endParaRPr>
          </a:p>
        </p:txBody>
      </p:sp>
      <p:sp>
        <p:nvSpPr>
          <p:cNvPr id="8" name="Rectangle: Rounded Corners 7">
            <a:extLst>
              <a:ext uri="{FF2B5EF4-FFF2-40B4-BE49-F238E27FC236}">
                <a16:creationId xmlns:a16="http://schemas.microsoft.com/office/drawing/2014/main" id="{D9991482-D9B1-AE1A-C86C-B871E8F77470}"/>
              </a:ext>
            </a:extLst>
          </p:cNvPr>
          <p:cNvSpPr/>
          <p:nvPr/>
        </p:nvSpPr>
        <p:spPr>
          <a:xfrm>
            <a:off x="7113964" y="1549103"/>
            <a:ext cx="4115289" cy="488893"/>
          </a:xfrm>
          <a:prstGeom prst="roundRect">
            <a:avLst>
              <a:gd name="adj" fmla="val 50000"/>
            </a:avLst>
          </a:prstGeom>
          <a:gradFill>
            <a:gsLst>
              <a:gs pos="0">
                <a:srgbClr val="FBA659"/>
              </a:gs>
              <a:gs pos="79000">
                <a:srgbClr val="F8C4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AA9BF22-3015-1F87-C119-2C5BFFDFC89C}"/>
              </a:ext>
            </a:extLst>
          </p:cNvPr>
          <p:cNvSpPr>
            <a:spLocks noChangeArrowheads="1"/>
          </p:cNvSpPr>
          <p:nvPr/>
        </p:nvSpPr>
        <p:spPr bwMode="auto">
          <a:xfrm>
            <a:off x="7113964" y="1552623"/>
            <a:ext cx="519912" cy="485373"/>
          </a:xfrm>
          <a:prstGeom prst="ellipse">
            <a:avLst/>
          </a:prstGeom>
          <a:solidFill>
            <a:srgbClr val="2F6EBA"/>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TextBox 24">
            <a:extLst>
              <a:ext uri="{FF2B5EF4-FFF2-40B4-BE49-F238E27FC236}">
                <a16:creationId xmlns:a16="http://schemas.microsoft.com/office/drawing/2014/main" id="{C3DC35D0-17B0-72DD-D1FC-0D4C123BBF5B}"/>
              </a:ext>
            </a:extLst>
          </p:cNvPr>
          <p:cNvSpPr txBox="1"/>
          <p:nvPr/>
        </p:nvSpPr>
        <p:spPr>
          <a:xfrm>
            <a:off x="196797" y="2058608"/>
            <a:ext cx="5194328" cy="3939540"/>
          </a:xfrm>
          <a:prstGeom prst="rect">
            <a:avLst/>
          </a:prstGeom>
          <a:noFill/>
        </p:spPr>
        <p:txBody>
          <a:bodyPr wrap="square">
            <a:spAutoFit/>
          </a:bodyPr>
          <a:lstStyle/>
          <a:p>
            <a:pPr marR="0" lvl="0" indent="0" algn="just">
              <a:lnSpc>
                <a:spcPct val="100000"/>
              </a:lnSpc>
              <a:spcAft>
                <a:spcPts val="0"/>
              </a:spcAft>
              <a:buNone/>
            </a:pPr>
            <a:r>
              <a:rPr lang="en-US" sz="1100" b="1">
                <a:solidFill>
                  <a:schemeClr val="bg1"/>
                </a:solidFill>
                <a:latin typeface="Work Sans" pitchFamily="2" charset="0"/>
              </a:rPr>
              <a:t>AQUILA’s corporate culture promotes:</a:t>
            </a:r>
          </a:p>
          <a:p>
            <a:pPr marL="171450" marR="0" lvl="0" indent="-171450" algn="just">
              <a:lnSpc>
                <a:spcPct val="100000"/>
              </a:lnSpc>
              <a:spcAft>
                <a:spcPts val="0"/>
              </a:spcAft>
              <a:buFont typeface="Arial" panose="020B0604020202020204" pitchFamily="34" charset="0"/>
              <a:buChar char="•"/>
            </a:pPr>
            <a:r>
              <a:rPr lang="en-GB" sz="1100" u="none" strike="noStrike" noProof="0">
                <a:solidFill>
                  <a:schemeClr val="bg1"/>
                </a:solidFill>
                <a:effectLst/>
                <a:latin typeface="Work Sans" pitchFamily="2" charset="0"/>
              </a:rPr>
              <a:t>Integrity</a:t>
            </a:r>
            <a:r>
              <a:rPr lang="ro-RO" sz="1100" u="none" strike="noStrike" noProof="0">
                <a:solidFill>
                  <a:schemeClr val="bg1"/>
                </a:solidFill>
                <a:effectLst/>
                <a:latin typeface="Work Sans" pitchFamily="2" charset="0"/>
              </a:rPr>
              <a:t>;</a:t>
            </a:r>
            <a:endParaRPr lang="en-GB" sz="1100" u="none" strike="noStrike" noProof="0">
              <a:solidFill>
                <a:schemeClr val="bg1"/>
              </a:solidFill>
              <a:effectLst/>
              <a:latin typeface="Work Sans" pitchFamily="2" charset="0"/>
            </a:endParaRPr>
          </a:p>
          <a:p>
            <a:pPr marL="171450" marR="0" lvl="0" indent="-171450" algn="just">
              <a:lnSpc>
                <a:spcPct val="100000"/>
              </a:lnSpc>
              <a:spcAft>
                <a:spcPts val="0"/>
              </a:spcAft>
              <a:buFont typeface="Arial" panose="020B0604020202020204" pitchFamily="34" charset="0"/>
              <a:buChar char="•"/>
            </a:pPr>
            <a:r>
              <a:rPr lang="en-GB" sz="1100" u="none" strike="noStrike" noProof="0">
                <a:solidFill>
                  <a:schemeClr val="bg1"/>
                </a:solidFill>
                <a:effectLst/>
                <a:latin typeface="Work Sans" pitchFamily="2" charset="0"/>
              </a:rPr>
              <a:t>Good corporate governance</a:t>
            </a:r>
            <a:r>
              <a:rPr lang="ro-RO" sz="1100" u="none" strike="noStrike" noProof="0">
                <a:solidFill>
                  <a:schemeClr val="bg1"/>
                </a:solidFill>
                <a:effectLst/>
                <a:latin typeface="Work Sans" pitchFamily="2" charset="0"/>
              </a:rPr>
              <a:t>;</a:t>
            </a:r>
            <a:endParaRPr lang="en-GB" sz="1100" u="none" strike="noStrike" noProof="0">
              <a:solidFill>
                <a:schemeClr val="bg1"/>
              </a:solidFill>
              <a:effectLst/>
              <a:latin typeface="Work Sans" pitchFamily="2" charset="0"/>
            </a:endParaRPr>
          </a:p>
          <a:p>
            <a:pPr marL="171450" marR="0" lvl="0" indent="-171450" algn="just">
              <a:lnSpc>
                <a:spcPct val="100000"/>
              </a:lnSpc>
              <a:spcAft>
                <a:spcPts val="0"/>
              </a:spcAft>
              <a:buFont typeface="Arial" panose="020B0604020202020204" pitchFamily="34" charset="0"/>
              <a:buChar char="•"/>
            </a:pPr>
            <a:r>
              <a:rPr lang="en-GB" sz="1100" u="none" strike="noStrike" noProof="0">
                <a:solidFill>
                  <a:schemeClr val="bg1"/>
                </a:solidFill>
                <a:effectLst/>
                <a:latin typeface="Work Sans" pitchFamily="2" charset="0"/>
              </a:rPr>
              <a:t>The highest ethical standards based on transparency, fairness and equity</a:t>
            </a:r>
            <a:r>
              <a:rPr lang="ro-RO" sz="1100" u="none" strike="noStrike" noProof="0">
                <a:solidFill>
                  <a:schemeClr val="bg1"/>
                </a:solidFill>
                <a:effectLst/>
                <a:latin typeface="Work Sans" pitchFamily="2" charset="0"/>
              </a:rPr>
              <a:t>;</a:t>
            </a:r>
            <a:endParaRPr lang="en-GB" sz="1100" u="none" strike="noStrike" noProof="0">
              <a:solidFill>
                <a:schemeClr val="bg1"/>
              </a:solidFill>
              <a:effectLst/>
              <a:latin typeface="Work Sans" pitchFamily="2" charset="0"/>
            </a:endParaRPr>
          </a:p>
          <a:p>
            <a:pPr marL="180975" marR="0" lvl="0" indent="-180975" algn="l">
              <a:lnSpc>
                <a:spcPct val="100000"/>
              </a:lnSpc>
              <a:spcBef>
                <a:spcPts val="600"/>
              </a:spcBef>
              <a:spcAft>
                <a:spcPts val="0"/>
              </a:spcAft>
              <a:buNone/>
            </a:pPr>
            <a:r>
              <a:rPr lang="en-GB" sz="1100" b="0" u="none" strike="noStrike" noProof="0">
                <a:solidFill>
                  <a:schemeClr val="bg1"/>
                </a:solidFill>
                <a:effectLst/>
                <a:latin typeface="Arial"/>
                <a:ea typeface="+mn-ea"/>
                <a:cs typeface="+mn-cs"/>
              </a:rPr>
              <a:t>The company’s </a:t>
            </a:r>
            <a:r>
              <a:rPr lang="en-GB" sz="1100" b="1" u="none" strike="noStrike" noProof="0">
                <a:solidFill>
                  <a:schemeClr val="bg1"/>
                </a:solidFill>
                <a:effectLst/>
                <a:latin typeface="Arial"/>
                <a:ea typeface="+mn-ea"/>
                <a:cs typeface="+mn-cs"/>
              </a:rPr>
              <a:t>Code of ethics and business conduct </a:t>
            </a:r>
            <a:r>
              <a:rPr lang="en-GB" sz="1100" b="0" u="none" strike="noStrike" noProof="0">
                <a:solidFill>
                  <a:schemeClr val="bg1"/>
                </a:solidFill>
                <a:effectLst/>
                <a:latin typeface="Arial"/>
                <a:ea typeface="+mn-ea"/>
                <a:cs typeface="+mn-cs"/>
              </a:rPr>
              <a:t>includes:</a:t>
            </a:r>
          </a:p>
          <a:p>
            <a:pPr marR="0" lvl="0" indent="-171450" algn="just">
              <a:lnSpc>
                <a:spcPct val="100000"/>
              </a:lnSpc>
              <a:spcAft>
                <a:spcPts val="0"/>
              </a:spcAft>
              <a:buClr>
                <a:schemeClr val="bg1"/>
              </a:buClr>
              <a:buFont typeface="Arial" panose="020B0604020202020204" pitchFamily="34" charset="0"/>
              <a:buChar char="•"/>
            </a:pPr>
            <a:r>
              <a:rPr lang="en-GB" sz="1100" u="none" strike="noStrike" noProof="0">
                <a:solidFill>
                  <a:schemeClr val="bg1"/>
                </a:solidFill>
                <a:effectLst/>
                <a:latin typeface="Work Sans" pitchFamily="2" charset="0"/>
              </a:rPr>
              <a:t>Organizational values and applicable principles for maintaining a fair working environment</a:t>
            </a:r>
            <a:r>
              <a:rPr lang="ro-RO" sz="1100" u="none" strike="noStrike" noProof="0">
                <a:solidFill>
                  <a:schemeClr val="bg1"/>
                </a:solidFill>
                <a:effectLst/>
                <a:latin typeface="Work Sans" pitchFamily="2" charset="0"/>
              </a:rPr>
              <a:t>;</a:t>
            </a:r>
            <a:endParaRPr lang="en-GB" sz="1100" u="none" strike="noStrike" noProof="0">
              <a:solidFill>
                <a:schemeClr val="bg1"/>
              </a:solidFill>
              <a:effectLst/>
              <a:latin typeface="Work Sans" pitchFamily="2" charset="0"/>
            </a:endParaRPr>
          </a:p>
          <a:p>
            <a:pPr marR="0" lvl="0" indent="-171450" algn="just">
              <a:lnSpc>
                <a:spcPct val="100000"/>
              </a:lnSpc>
              <a:spcAft>
                <a:spcPts val="0"/>
              </a:spcAft>
              <a:buClr>
                <a:schemeClr val="bg1"/>
              </a:buClr>
              <a:buFont typeface="Arial" panose="020B0604020202020204" pitchFamily="34" charset="0"/>
              <a:buChar char="•"/>
            </a:pPr>
            <a:r>
              <a:rPr lang="en-GB" sz="1100" u="none" strike="noStrike" noProof="0">
                <a:solidFill>
                  <a:schemeClr val="bg1"/>
                </a:solidFill>
                <a:effectLst/>
                <a:latin typeface="Work Sans" pitchFamily="2" charset="0"/>
              </a:rPr>
              <a:t>Provisions relating to compliance with the requirements of:</a:t>
            </a:r>
          </a:p>
          <a:p>
            <a:pPr marL="628650" lvl="1" indent="-171450" algn="just">
              <a:buClr>
                <a:schemeClr val="bg1"/>
              </a:buClr>
              <a:buFont typeface="Arial" panose="020B0604020202020204" pitchFamily="34" charset="0"/>
              <a:buChar char="•"/>
            </a:pPr>
            <a:r>
              <a:rPr lang="en-GB" sz="1100">
                <a:solidFill>
                  <a:schemeClr val="bg1"/>
                </a:solidFill>
                <a:latin typeface="Work Sans" pitchFamily="2" charset="0"/>
              </a:rPr>
              <a:t>Occupational health and safety</a:t>
            </a:r>
            <a:r>
              <a:rPr lang="ro-RO" sz="1100">
                <a:solidFill>
                  <a:schemeClr val="bg1"/>
                </a:solidFill>
                <a:latin typeface="Work Sans" pitchFamily="2" charset="0"/>
              </a:rPr>
              <a:t>;</a:t>
            </a:r>
            <a:endParaRPr lang="en-GB" sz="1100">
              <a:solidFill>
                <a:schemeClr val="bg1"/>
              </a:solidFill>
              <a:latin typeface="Work Sans" pitchFamily="2" charset="0"/>
            </a:endParaRPr>
          </a:p>
          <a:p>
            <a:pPr marL="628650" lvl="1" indent="-171450" algn="just">
              <a:buClr>
                <a:schemeClr val="bg1"/>
              </a:buClr>
              <a:buFont typeface="Arial" panose="020B0604020202020204" pitchFamily="34" charset="0"/>
              <a:buChar char="•"/>
            </a:pPr>
            <a:r>
              <a:rPr lang="en-GB" sz="1100">
                <a:solidFill>
                  <a:schemeClr val="bg1"/>
                </a:solidFill>
                <a:latin typeface="Work Sans" pitchFamily="2" charset="0"/>
              </a:rPr>
              <a:t>Diversity and non-discriminatory employment</a:t>
            </a:r>
            <a:r>
              <a:rPr lang="ro-RO" sz="1100">
                <a:solidFill>
                  <a:schemeClr val="bg1"/>
                </a:solidFill>
                <a:latin typeface="Work Sans" pitchFamily="2" charset="0"/>
              </a:rPr>
              <a:t>;</a:t>
            </a:r>
            <a:endParaRPr lang="en-GB" sz="1100">
              <a:solidFill>
                <a:schemeClr val="bg1"/>
              </a:solidFill>
              <a:latin typeface="Work Sans" pitchFamily="2" charset="0"/>
            </a:endParaRPr>
          </a:p>
          <a:p>
            <a:pPr marL="628650" lvl="1" indent="-171450" algn="just">
              <a:buClr>
                <a:schemeClr val="bg1"/>
              </a:buClr>
              <a:buFont typeface="Arial" panose="020B0604020202020204" pitchFamily="34" charset="0"/>
              <a:buChar char="•"/>
            </a:pPr>
            <a:r>
              <a:rPr lang="en-GB" sz="1100">
                <a:solidFill>
                  <a:schemeClr val="bg1"/>
                </a:solidFill>
                <a:latin typeface="Work Sans" pitchFamily="2" charset="0"/>
              </a:rPr>
              <a:t>Conflict of interest, bribery, corruption, discrimination</a:t>
            </a:r>
            <a:r>
              <a:rPr lang="ro-RO" sz="1100">
                <a:solidFill>
                  <a:schemeClr val="bg1"/>
                </a:solidFill>
                <a:latin typeface="Work Sans" pitchFamily="2" charset="0"/>
              </a:rPr>
              <a:t>;</a:t>
            </a:r>
            <a:endParaRPr lang="en-GB" sz="1100">
              <a:solidFill>
                <a:schemeClr val="bg1"/>
              </a:solidFill>
              <a:latin typeface="Work Sans" pitchFamily="2" charset="0"/>
            </a:endParaRPr>
          </a:p>
          <a:p>
            <a:pPr marL="628650" lvl="1" indent="-171450" algn="just">
              <a:buClr>
                <a:schemeClr val="bg1"/>
              </a:buClr>
              <a:buFont typeface="Arial" panose="020B0604020202020204" pitchFamily="34" charset="0"/>
              <a:buChar char="•"/>
            </a:pPr>
            <a:r>
              <a:rPr lang="en-GB" sz="1100">
                <a:solidFill>
                  <a:schemeClr val="bg1"/>
                </a:solidFill>
                <a:latin typeface="Work Sans" pitchFamily="2" charset="0"/>
              </a:rPr>
              <a:t>Environment protection</a:t>
            </a:r>
            <a:r>
              <a:rPr lang="ro-RO" sz="1100">
                <a:solidFill>
                  <a:schemeClr val="bg1"/>
                </a:solidFill>
                <a:latin typeface="Work Sans" pitchFamily="2" charset="0"/>
              </a:rPr>
              <a:t>;</a:t>
            </a:r>
            <a:endParaRPr lang="en-GB" sz="1100">
              <a:solidFill>
                <a:schemeClr val="bg1"/>
              </a:solidFill>
              <a:latin typeface="Work Sans" pitchFamily="2" charset="0"/>
            </a:endParaRPr>
          </a:p>
          <a:p>
            <a:pPr marL="628650" lvl="1" indent="-171450" algn="just">
              <a:buClr>
                <a:schemeClr val="bg1"/>
              </a:buClr>
              <a:buFont typeface="Arial" panose="020B0604020202020204" pitchFamily="34" charset="0"/>
              <a:buChar char="•"/>
            </a:pPr>
            <a:r>
              <a:rPr lang="en-GB" sz="1100">
                <a:solidFill>
                  <a:schemeClr val="bg1"/>
                </a:solidFill>
                <a:latin typeface="Work Sans" pitchFamily="2" charset="0"/>
              </a:rPr>
              <a:t>Communication/Complaints</a:t>
            </a:r>
            <a:r>
              <a:rPr lang="ro-RO" sz="1100">
                <a:solidFill>
                  <a:schemeClr val="bg1"/>
                </a:solidFill>
                <a:latin typeface="Work Sans" pitchFamily="2" charset="0"/>
              </a:rPr>
              <a:t>;</a:t>
            </a:r>
            <a:endParaRPr lang="en-GB" sz="1100">
              <a:solidFill>
                <a:schemeClr val="bg1"/>
              </a:solidFill>
              <a:latin typeface="Work Sans" pitchFamily="2" charset="0"/>
            </a:endParaRPr>
          </a:p>
          <a:p>
            <a:pPr lvl="1" algn="just">
              <a:buClr>
                <a:schemeClr val="bg1"/>
              </a:buClr>
            </a:pPr>
            <a:endParaRPr lang="en-GB" sz="1100" b="1">
              <a:solidFill>
                <a:schemeClr val="bg1"/>
              </a:solidFill>
              <a:latin typeface="Work Sans" pitchFamily="2" charset="0"/>
            </a:endParaRPr>
          </a:p>
          <a:p>
            <a:pPr marR="0" lvl="0" algn="just">
              <a:lnSpc>
                <a:spcPct val="100000"/>
              </a:lnSpc>
              <a:spcBef>
                <a:spcPts val="0"/>
              </a:spcBef>
              <a:spcAft>
                <a:spcPts val="0"/>
              </a:spcAft>
              <a:buClr>
                <a:srgbClr val="000000"/>
              </a:buClr>
            </a:pPr>
            <a:r>
              <a:rPr lang="en-GB" sz="1000" b="1" u="none" strike="noStrike" noProof="0">
                <a:solidFill>
                  <a:schemeClr val="bg1"/>
                </a:solidFill>
                <a:effectLst/>
                <a:latin typeface="Work Sans" pitchFamily="2" charset="0"/>
              </a:rPr>
              <a:t>The Board of Directors </a:t>
            </a:r>
            <a:r>
              <a:rPr lang="en-GB" sz="1000" u="none" strike="noStrike" noProof="0">
                <a:solidFill>
                  <a:schemeClr val="bg1"/>
                </a:solidFill>
                <a:effectLst/>
                <a:latin typeface="Work Sans" pitchFamily="2" charset="0"/>
              </a:rPr>
              <a:t>consists of 5 members, of which 3 are independent, non-executive.</a:t>
            </a:r>
          </a:p>
          <a:p>
            <a:pPr marR="0" lvl="0" algn="just">
              <a:lnSpc>
                <a:spcPct val="100000"/>
              </a:lnSpc>
              <a:spcBef>
                <a:spcPts val="0"/>
              </a:spcBef>
              <a:spcAft>
                <a:spcPts val="0"/>
              </a:spcAft>
              <a:buClr>
                <a:srgbClr val="000000"/>
              </a:buClr>
            </a:pPr>
            <a:endParaRPr lang="en-GB" sz="1000" b="1" u="none" strike="noStrike" noProof="0">
              <a:solidFill>
                <a:schemeClr val="bg1"/>
              </a:solidFill>
              <a:effectLst/>
              <a:latin typeface="Work Sans" pitchFamily="2" charset="0"/>
            </a:endParaRPr>
          </a:p>
          <a:p>
            <a:pPr marR="0" lvl="0" algn="just">
              <a:lnSpc>
                <a:spcPct val="100000"/>
              </a:lnSpc>
              <a:spcBef>
                <a:spcPts val="0"/>
              </a:spcBef>
              <a:spcAft>
                <a:spcPts val="0"/>
              </a:spcAft>
              <a:buClr>
                <a:srgbClr val="000000"/>
              </a:buClr>
            </a:pPr>
            <a:r>
              <a:rPr lang="en-GB" sz="1000" b="1" u="none" strike="noStrike" noProof="0">
                <a:solidFill>
                  <a:schemeClr val="bg1"/>
                </a:solidFill>
                <a:effectLst/>
                <a:latin typeface="Work Sans" pitchFamily="2" charset="0"/>
              </a:rPr>
              <a:t>Composition of the management committees:</a:t>
            </a:r>
          </a:p>
          <a:p>
            <a:pPr marL="171450" marR="0" lvl="0" indent="-171450" algn="just">
              <a:lnSpc>
                <a:spcPct val="100000"/>
              </a:lnSpc>
              <a:spcBef>
                <a:spcPts val="0"/>
              </a:spcBef>
              <a:spcAft>
                <a:spcPts val="0"/>
              </a:spcAft>
              <a:buClr>
                <a:schemeClr val="bg1"/>
              </a:buClr>
              <a:buFont typeface="Arial" panose="020B0604020202020204" pitchFamily="34" charset="0"/>
              <a:buChar char="•"/>
            </a:pPr>
            <a:r>
              <a:rPr lang="en-GB" sz="1000" u="none" strike="noStrike" noProof="0" err="1">
                <a:solidFill>
                  <a:schemeClr val="bg1"/>
                </a:solidFill>
                <a:effectLst/>
                <a:latin typeface="Work Sans" pitchFamily="2" charset="0"/>
              </a:rPr>
              <a:t>BoD</a:t>
            </a:r>
            <a:r>
              <a:rPr lang="en-GB" sz="1000" u="none" strike="noStrike" noProof="0">
                <a:solidFill>
                  <a:schemeClr val="bg1"/>
                </a:solidFill>
                <a:effectLst/>
                <a:latin typeface="Work Sans" pitchFamily="2" charset="0"/>
              </a:rPr>
              <a:t>: 80% men and 20% women</a:t>
            </a:r>
            <a:r>
              <a:rPr lang="ro-RO" sz="1000" u="none" strike="noStrike" noProof="0">
                <a:solidFill>
                  <a:schemeClr val="bg1"/>
                </a:solidFill>
                <a:effectLst/>
                <a:latin typeface="Work Sans" pitchFamily="2" charset="0"/>
              </a:rPr>
              <a:t>;</a:t>
            </a:r>
            <a:endParaRPr lang="en-GB" sz="1000" u="none" strike="noStrike" noProof="0">
              <a:solidFill>
                <a:schemeClr val="bg1"/>
              </a:solidFill>
              <a:effectLst/>
              <a:latin typeface="Work Sans" pitchFamily="2" charset="0"/>
            </a:endParaRPr>
          </a:p>
          <a:p>
            <a:pPr marL="171450" marR="0" lvl="0" indent="-171450" algn="just">
              <a:lnSpc>
                <a:spcPct val="100000"/>
              </a:lnSpc>
              <a:spcBef>
                <a:spcPts val="0"/>
              </a:spcBef>
              <a:spcAft>
                <a:spcPts val="0"/>
              </a:spcAft>
              <a:buClr>
                <a:schemeClr val="bg1"/>
              </a:buClr>
              <a:buFont typeface="Arial" panose="020B0604020202020204" pitchFamily="34" charset="0"/>
              <a:buChar char="•"/>
            </a:pPr>
            <a:r>
              <a:rPr lang="en-GB" sz="1000" u="none" strike="noStrike" noProof="0">
                <a:solidFill>
                  <a:schemeClr val="bg1"/>
                </a:solidFill>
                <a:effectLst/>
                <a:latin typeface="Work Sans" pitchFamily="2" charset="0"/>
              </a:rPr>
              <a:t> Audit Committee: 50% men and 50% women</a:t>
            </a:r>
            <a:r>
              <a:rPr lang="ro-RO" sz="1000" u="none" strike="noStrike" noProof="0">
                <a:solidFill>
                  <a:schemeClr val="bg1"/>
                </a:solidFill>
                <a:effectLst/>
                <a:latin typeface="Work Sans" pitchFamily="2" charset="0"/>
              </a:rPr>
              <a:t>;</a:t>
            </a:r>
            <a:endParaRPr lang="en-GB" sz="1000" u="none" strike="noStrike" noProof="0">
              <a:solidFill>
                <a:schemeClr val="bg1"/>
              </a:solidFill>
              <a:effectLst/>
              <a:latin typeface="Work Sans" pitchFamily="2" charset="0"/>
            </a:endParaRPr>
          </a:p>
          <a:p>
            <a:pPr marL="171450" marR="0" lvl="0" indent="-171450" algn="just">
              <a:lnSpc>
                <a:spcPct val="100000"/>
              </a:lnSpc>
              <a:spcBef>
                <a:spcPts val="0"/>
              </a:spcBef>
              <a:spcAft>
                <a:spcPts val="0"/>
              </a:spcAft>
              <a:buClr>
                <a:schemeClr val="bg1"/>
              </a:buClr>
              <a:buFont typeface="Arial" panose="020B0604020202020204" pitchFamily="34" charset="0"/>
              <a:buChar char="•"/>
            </a:pPr>
            <a:r>
              <a:rPr lang="en-GB" sz="1000" u="none" strike="noStrike" noProof="0">
                <a:solidFill>
                  <a:schemeClr val="bg1"/>
                </a:solidFill>
                <a:effectLst/>
                <a:latin typeface="Work Sans" pitchFamily="2" charset="0"/>
              </a:rPr>
              <a:t> Nomination and Remuneration Committee: 50% men and 50% women</a:t>
            </a:r>
            <a:r>
              <a:rPr lang="ro-RO" sz="1000" u="none" strike="noStrike" noProof="0">
                <a:solidFill>
                  <a:schemeClr val="bg1"/>
                </a:solidFill>
                <a:effectLst/>
                <a:latin typeface="Work Sans" pitchFamily="2" charset="0"/>
              </a:rPr>
              <a:t>;</a:t>
            </a:r>
            <a:endParaRPr lang="en-GB" sz="1000" u="none" strike="noStrike" noProof="0">
              <a:solidFill>
                <a:schemeClr val="bg1"/>
              </a:solidFill>
              <a:effectLst/>
              <a:latin typeface="Work Sans" pitchFamily="2" charset="0"/>
            </a:endParaRPr>
          </a:p>
          <a:p>
            <a:pPr marR="0" lvl="0" algn="just">
              <a:lnSpc>
                <a:spcPct val="100000"/>
              </a:lnSpc>
              <a:spcBef>
                <a:spcPts val="0"/>
              </a:spcBef>
              <a:spcAft>
                <a:spcPts val="0"/>
              </a:spcAft>
              <a:buClr>
                <a:srgbClr val="000000"/>
              </a:buClr>
            </a:pPr>
            <a:endParaRPr lang="en-US" sz="1000" b="1" u="none" strike="noStrike" noProof="0">
              <a:solidFill>
                <a:schemeClr val="bg1"/>
              </a:solidFill>
              <a:effectLst/>
              <a:latin typeface="Work Sans" pitchFamily="2" charset="0"/>
            </a:endParaRPr>
          </a:p>
        </p:txBody>
      </p:sp>
      <p:sp>
        <p:nvSpPr>
          <p:cNvPr id="29" name="TextBox 28">
            <a:extLst>
              <a:ext uri="{FF2B5EF4-FFF2-40B4-BE49-F238E27FC236}">
                <a16:creationId xmlns:a16="http://schemas.microsoft.com/office/drawing/2014/main" id="{760AD1D5-BF18-581A-5A89-A6E2E1DE7BEA}"/>
              </a:ext>
            </a:extLst>
          </p:cNvPr>
          <p:cNvSpPr txBox="1"/>
          <p:nvPr/>
        </p:nvSpPr>
        <p:spPr>
          <a:xfrm>
            <a:off x="7113964" y="2632734"/>
            <a:ext cx="4401761" cy="2728952"/>
          </a:xfrm>
          <a:prstGeom prst="rect">
            <a:avLst/>
          </a:prstGeom>
          <a:noFill/>
        </p:spPr>
        <p:txBody>
          <a:bodyPr wrap="square">
            <a:spAutoFit/>
          </a:bodyPr>
          <a:lstStyle/>
          <a:p>
            <a:pPr marL="0" marR="0" lvl="0" indent="0" algn="just">
              <a:lnSpc>
                <a:spcPct val="100000"/>
              </a:lnSpc>
              <a:spcBef>
                <a:spcPts val="200"/>
              </a:spcBef>
              <a:spcAft>
                <a:spcPts val="0"/>
              </a:spcAft>
              <a:buClr>
                <a:srgbClr val="000000"/>
              </a:buClr>
              <a:buFont typeface="Wingdings,Sans-Serif"/>
              <a:buNone/>
            </a:pPr>
            <a:r>
              <a:rPr lang="en-GB" sz="1100" b="1" u="none" strike="noStrike">
                <a:solidFill>
                  <a:srgbClr val="2F6EBA"/>
                </a:solidFill>
                <a:effectLst/>
                <a:latin typeface="Work Sans" pitchFamily="2" charset="0"/>
              </a:rPr>
              <a:t>AQUILA's efforts for the next 5 years will focus on strengthening internal corporate governance policies</a:t>
            </a:r>
            <a:r>
              <a:rPr lang="en-GB" sz="1100" u="none" strike="noStrike">
                <a:solidFill>
                  <a:srgbClr val="2F6EBA"/>
                </a:solidFill>
                <a:effectLst/>
                <a:latin typeface="Work Sans" pitchFamily="2" charset="0"/>
              </a:rPr>
              <a:t>, with a focus in the coming year on:</a:t>
            </a:r>
          </a:p>
          <a:p>
            <a:pPr marL="0" marR="0" lvl="0" indent="0" algn="just">
              <a:lnSpc>
                <a:spcPct val="100000"/>
              </a:lnSpc>
              <a:spcBef>
                <a:spcPts val="200"/>
              </a:spcBef>
              <a:spcAft>
                <a:spcPts val="0"/>
              </a:spcAft>
              <a:buClr>
                <a:srgbClr val="000000"/>
              </a:buClr>
              <a:buFont typeface="Wingdings,Sans-Serif"/>
              <a:buNone/>
            </a:pPr>
            <a:endParaRPr lang="it-IT" sz="1100" u="none" strike="noStrike">
              <a:solidFill>
                <a:schemeClr val="tx1"/>
              </a:solidFill>
              <a:effectLst/>
              <a:latin typeface="Work Sans" pitchFamily="2" charset="0"/>
            </a:endParaRPr>
          </a:p>
          <a:p>
            <a:pPr marL="171450" marR="0" lvl="0" indent="-171450" algn="just">
              <a:lnSpc>
                <a:spcPct val="100000"/>
              </a:lnSpc>
              <a:spcBef>
                <a:spcPts val="200"/>
              </a:spcBef>
              <a:spcAft>
                <a:spcPts val="0"/>
              </a:spcAft>
              <a:buClr>
                <a:srgbClr val="000000"/>
              </a:buClr>
              <a:buFont typeface="Arial" panose="020B0604020202020204" pitchFamily="34" charset="0"/>
              <a:buChar char="•"/>
            </a:pPr>
            <a:r>
              <a:rPr lang="en-GB" sz="1100" u="none" strike="noStrike">
                <a:effectLst/>
                <a:latin typeface="Work Sans" pitchFamily="2" charset="0"/>
              </a:rPr>
              <a:t>Development of a Cyber Security and Data Privacy protocol;</a:t>
            </a:r>
          </a:p>
          <a:p>
            <a:pPr marL="171450" marR="0" lvl="0" indent="-171450" algn="just">
              <a:lnSpc>
                <a:spcPct val="100000"/>
              </a:lnSpc>
              <a:spcBef>
                <a:spcPts val="200"/>
              </a:spcBef>
              <a:spcAft>
                <a:spcPts val="0"/>
              </a:spcAft>
              <a:buClr>
                <a:srgbClr val="000000"/>
              </a:buClr>
              <a:buFont typeface="Arial" panose="020B0604020202020204" pitchFamily="34" charset="0"/>
              <a:buChar char="•"/>
            </a:pPr>
            <a:r>
              <a:rPr lang="en-GB" sz="1100" u="none" strike="noStrike">
                <a:effectLst/>
                <a:latin typeface="Work Sans" pitchFamily="2" charset="0"/>
              </a:rPr>
              <a:t>Drafting a Diversity Policy;</a:t>
            </a:r>
          </a:p>
          <a:p>
            <a:pPr marL="171450" marR="0" lvl="0" indent="-171450" algn="just">
              <a:lnSpc>
                <a:spcPct val="100000"/>
              </a:lnSpc>
              <a:spcBef>
                <a:spcPts val="200"/>
              </a:spcBef>
              <a:spcAft>
                <a:spcPts val="0"/>
              </a:spcAft>
              <a:buClr>
                <a:srgbClr val="000000"/>
              </a:buClr>
              <a:buFont typeface="Arial" panose="020B0604020202020204" pitchFamily="34" charset="0"/>
              <a:buChar char="•"/>
            </a:pPr>
            <a:r>
              <a:rPr lang="en-GB" sz="1100" u="none" strike="noStrike">
                <a:effectLst/>
                <a:latin typeface="Work Sans" pitchFamily="2" charset="0"/>
              </a:rPr>
              <a:t>Drafting a Modern Slavery Declaration;</a:t>
            </a:r>
          </a:p>
          <a:p>
            <a:pPr marL="171450" marR="0" lvl="0" indent="-171450" algn="just">
              <a:lnSpc>
                <a:spcPct val="100000"/>
              </a:lnSpc>
              <a:spcBef>
                <a:spcPts val="200"/>
              </a:spcBef>
              <a:spcAft>
                <a:spcPts val="0"/>
              </a:spcAft>
              <a:buClr>
                <a:srgbClr val="000000"/>
              </a:buClr>
              <a:buFont typeface="Arial" panose="020B0604020202020204" pitchFamily="34" charset="0"/>
              <a:buChar char="•"/>
            </a:pPr>
            <a:r>
              <a:rPr lang="en-GB" sz="1100" u="none" strike="noStrike">
                <a:effectLst/>
                <a:latin typeface="Work Sans" pitchFamily="2" charset="0"/>
              </a:rPr>
              <a:t>Remuneration Policy;</a:t>
            </a:r>
          </a:p>
          <a:p>
            <a:pPr marL="171450" marR="0" lvl="0" indent="-171450" algn="just">
              <a:lnSpc>
                <a:spcPct val="100000"/>
              </a:lnSpc>
              <a:spcBef>
                <a:spcPts val="200"/>
              </a:spcBef>
              <a:spcAft>
                <a:spcPts val="0"/>
              </a:spcAft>
              <a:buClr>
                <a:srgbClr val="000000"/>
              </a:buClr>
              <a:buFont typeface="Arial" panose="020B0604020202020204" pitchFamily="34" charset="0"/>
              <a:buChar char="•"/>
            </a:pPr>
            <a:r>
              <a:rPr lang="en-GB" sz="1100" u="none" strike="noStrike">
                <a:effectLst/>
                <a:latin typeface="Work Sans" pitchFamily="2" charset="0"/>
              </a:rPr>
              <a:t>Road safety code;</a:t>
            </a:r>
          </a:p>
          <a:p>
            <a:pPr marL="171450" marR="0" lvl="0" indent="-171450" algn="just">
              <a:lnSpc>
                <a:spcPct val="100000"/>
              </a:lnSpc>
              <a:spcBef>
                <a:spcPts val="200"/>
              </a:spcBef>
              <a:spcAft>
                <a:spcPts val="0"/>
              </a:spcAft>
              <a:buClr>
                <a:srgbClr val="000000"/>
              </a:buClr>
              <a:buFont typeface="Arial" panose="020B0604020202020204" pitchFamily="34" charset="0"/>
              <a:buChar char="•"/>
            </a:pPr>
            <a:r>
              <a:rPr lang="en-GB" sz="1100" u="none" strike="noStrike">
                <a:effectLst/>
                <a:latin typeface="Work Sans" pitchFamily="2" charset="0"/>
              </a:rPr>
              <a:t>Code of Conduct for Suppliers;</a:t>
            </a:r>
          </a:p>
          <a:p>
            <a:pPr marL="171450" marR="0" lvl="0" indent="-171450" algn="just">
              <a:lnSpc>
                <a:spcPct val="100000"/>
              </a:lnSpc>
              <a:spcBef>
                <a:spcPts val="200"/>
              </a:spcBef>
              <a:spcAft>
                <a:spcPts val="0"/>
              </a:spcAft>
              <a:buClr>
                <a:srgbClr val="000000"/>
              </a:buClr>
              <a:buFont typeface="Arial" panose="020B0604020202020204" pitchFamily="34" charset="0"/>
              <a:buChar char="•"/>
            </a:pPr>
            <a:r>
              <a:rPr lang="en-GB" sz="1100" u="none" strike="noStrike">
                <a:effectLst/>
                <a:latin typeface="Work Sans" pitchFamily="2" charset="0"/>
              </a:rPr>
              <a:t>Complaints procedures – in progress;</a:t>
            </a:r>
          </a:p>
          <a:p>
            <a:pPr marL="171450" marR="0" lvl="0" indent="-171450" algn="just">
              <a:lnSpc>
                <a:spcPct val="100000"/>
              </a:lnSpc>
              <a:spcBef>
                <a:spcPts val="200"/>
              </a:spcBef>
              <a:spcAft>
                <a:spcPts val="0"/>
              </a:spcAft>
              <a:buClr>
                <a:srgbClr val="000000"/>
              </a:buClr>
              <a:buFont typeface="Arial" panose="020B0604020202020204" pitchFamily="34" charset="0"/>
              <a:buChar char="•"/>
            </a:pPr>
            <a:endParaRPr lang="it-IT" sz="1100" u="none" strike="noStrike">
              <a:effectLst/>
              <a:latin typeface="Work Sans" pitchFamily="2" charset="0"/>
            </a:endParaRPr>
          </a:p>
          <a:p>
            <a:pPr marL="0" lvl="0" indent="0" algn="just">
              <a:spcBef>
                <a:spcPts val="400"/>
              </a:spcBef>
              <a:buClr>
                <a:srgbClr val="000000"/>
              </a:buClr>
              <a:buNone/>
            </a:pPr>
            <a:endParaRPr lang="en-GB" sz="1000" b="1" u="none" strike="noStrike" noProof="0">
              <a:solidFill>
                <a:srgbClr val="003366"/>
              </a:solidFill>
              <a:effectLst/>
              <a:latin typeface="Work Sans" pitchFamily="2" charset="0"/>
            </a:endParaRPr>
          </a:p>
        </p:txBody>
      </p:sp>
      <p:pic>
        <p:nvPicPr>
          <p:cNvPr id="3" name="Picture 4">
            <a:extLst>
              <a:ext uri="{FF2B5EF4-FFF2-40B4-BE49-F238E27FC236}">
                <a16:creationId xmlns:a16="http://schemas.microsoft.com/office/drawing/2014/main" id="{7732EB75-7A1C-2ED4-AD8C-8D80FBF8309E}"/>
              </a:ext>
            </a:extLst>
          </p:cNvPr>
          <p:cNvPicPr>
            <a:picLocks noChangeAspect="1"/>
          </p:cNvPicPr>
          <p:nvPr/>
        </p:nvPicPr>
        <p:blipFill>
          <a:blip r:embed="rId2"/>
          <a:stretch>
            <a:fillRect/>
          </a:stretch>
        </p:blipFill>
        <p:spPr>
          <a:xfrm>
            <a:off x="7238339" y="1657847"/>
            <a:ext cx="271161" cy="271403"/>
          </a:xfrm>
          <a:prstGeom prst="rect">
            <a:avLst/>
          </a:prstGeom>
        </p:spPr>
      </p:pic>
      <p:sp>
        <p:nvSpPr>
          <p:cNvPr id="4" name="TextBox 3">
            <a:extLst>
              <a:ext uri="{FF2B5EF4-FFF2-40B4-BE49-F238E27FC236}">
                <a16:creationId xmlns:a16="http://schemas.microsoft.com/office/drawing/2014/main" id="{DB3DA352-F54A-1F8B-3093-C075CE208935}"/>
              </a:ext>
            </a:extLst>
          </p:cNvPr>
          <p:cNvSpPr txBox="1"/>
          <p:nvPr/>
        </p:nvSpPr>
        <p:spPr>
          <a:xfrm>
            <a:off x="2093500" y="1431544"/>
            <a:ext cx="1772031" cy="534121"/>
          </a:xfrm>
          <a:prstGeom prst="rect">
            <a:avLst/>
          </a:prstGeom>
          <a:noFill/>
        </p:spPr>
        <p:txBody>
          <a:bodyPr wrap="square">
            <a:spAutoFit/>
          </a:bodyPr>
          <a:lstStyle/>
          <a:p>
            <a:pPr>
              <a:lnSpc>
                <a:spcPts val="4000"/>
              </a:lnSpc>
            </a:pPr>
            <a:r>
              <a:rPr lang="en-US" sz="1800" b="1">
                <a:solidFill>
                  <a:schemeClr val="bg1"/>
                </a:solidFill>
                <a:latin typeface="Montserrat" panose="00000500000000000000" pitchFamily="50" charset="0"/>
              </a:rPr>
              <a:t>ESG Focus</a:t>
            </a:r>
          </a:p>
        </p:txBody>
      </p:sp>
      <p:sp>
        <p:nvSpPr>
          <p:cNvPr id="5" name="TextBox 4">
            <a:extLst>
              <a:ext uri="{FF2B5EF4-FFF2-40B4-BE49-F238E27FC236}">
                <a16:creationId xmlns:a16="http://schemas.microsoft.com/office/drawing/2014/main" id="{4870A419-93F5-984E-12D0-2C8F1643EFF1}"/>
              </a:ext>
            </a:extLst>
          </p:cNvPr>
          <p:cNvSpPr txBox="1"/>
          <p:nvPr/>
        </p:nvSpPr>
        <p:spPr>
          <a:xfrm>
            <a:off x="8315626" y="1431544"/>
            <a:ext cx="2370652" cy="534121"/>
          </a:xfrm>
          <a:prstGeom prst="rect">
            <a:avLst/>
          </a:prstGeom>
          <a:noFill/>
        </p:spPr>
        <p:txBody>
          <a:bodyPr wrap="square">
            <a:spAutoFit/>
          </a:bodyPr>
          <a:lstStyle/>
          <a:p>
            <a:pPr>
              <a:lnSpc>
                <a:spcPts val="4000"/>
              </a:lnSpc>
            </a:pPr>
            <a:r>
              <a:rPr lang="en-US" b="1">
                <a:latin typeface="Montserrat" panose="00000500000000000000" pitchFamily="50" charset="0"/>
              </a:rPr>
              <a:t>ESG Targets</a:t>
            </a:r>
          </a:p>
        </p:txBody>
      </p:sp>
      <p:sp>
        <p:nvSpPr>
          <p:cNvPr id="6" name="Slide Number Placeholder 7">
            <a:extLst>
              <a:ext uri="{FF2B5EF4-FFF2-40B4-BE49-F238E27FC236}">
                <a16:creationId xmlns:a16="http://schemas.microsoft.com/office/drawing/2014/main" id="{6EA65327-EE86-DB10-87FD-53452D90BAE0}"/>
              </a:ext>
            </a:extLst>
          </p:cNvPr>
          <p:cNvSpPr txBox="1">
            <a:spLocks/>
          </p:cNvSpPr>
          <p:nvPr/>
        </p:nvSpPr>
        <p:spPr>
          <a:xfrm>
            <a:off x="205675" y="6483997"/>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fld id="{81D60167-4931-47E6-BA6A-407CBD079E47}" type="slidenum">
              <a:rPr lang="en-GB" sz="1200" spc="-5">
                <a:latin typeface="Work Sans" pitchFamily="2" charset="0"/>
                <a:cs typeface="Arial"/>
              </a:rPr>
              <a:pPr marL="38100"/>
              <a:t>26</a:t>
            </a:fld>
            <a:endParaRPr lang="en-GB" sz="1200" spc="-5">
              <a:latin typeface="Work Sans" pitchFamily="2" charset="0"/>
              <a:cs typeface="Arial"/>
            </a:endParaRPr>
          </a:p>
        </p:txBody>
      </p:sp>
      <p:sp>
        <p:nvSpPr>
          <p:cNvPr id="7" name="object 2">
            <a:extLst>
              <a:ext uri="{FF2B5EF4-FFF2-40B4-BE49-F238E27FC236}">
                <a16:creationId xmlns:a16="http://schemas.microsoft.com/office/drawing/2014/main" id="{89E2D2C1-DBB7-81CD-8AC2-486C23C08AA1}"/>
              </a:ext>
            </a:extLst>
          </p:cNvPr>
          <p:cNvSpPr txBox="1"/>
          <p:nvPr/>
        </p:nvSpPr>
        <p:spPr>
          <a:xfrm>
            <a:off x="567388" y="6520529"/>
            <a:ext cx="5057816" cy="197490"/>
          </a:xfrm>
          <a:prstGeom prst="rect">
            <a:avLst/>
          </a:prstGeom>
        </p:spPr>
        <p:txBody>
          <a:bodyPr vert="horz" wrap="square" lIns="0" tIns="12700" rIns="0" bIns="0" rtlCol="0">
            <a:spAutoFit/>
          </a:bodyPr>
          <a:lstStyle/>
          <a:p>
            <a:pPr marL="12700">
              <a:lnSpc>
                <a:spcPct val="100000"/>
              </a:lnSpc>
              <a:spcBef>
                <a:spcPts val="100"/>
              </a:spcBef>
            </a:pPr>
            <a:r>
              <a:rPr sz="1800" baseline="2314" dirty="0">
                <a:solidFill>
                  <a:srgbClr val="FFE700"/>
                </a:solidFill>
                <a:latin typeface="Arial"/>
                <a:cs typeface="Arial"/>
              </a:rPr>
              <a:t> </a:t>
            </a:r>
            <a:r>
              <a:rPr lang="en-GB" sz="1200" spc="-5" dirty="0">
                <a:latin typeface="Work Sans" pitchFamily="2" charset="0"/>
                <a:cs typeface="Arial"/>
              </a:rPr>
              <a:t>Presentation of</a:t>
            </a:r>
            <a:r>
              <a:rPr lang="ro-RO" sz="1200" spc="-5" dirty="0">
                <a:latin typeface="Work Sans" pitchFamily="2" charset="0"/>
                <a:cs typeface="Arial"/>
              </a:rPr>
              <a:t> the P</a:t>
            </a:r>
            <a:r>
              <a:rPr lang="en-GB" sz="1200" spc="-5" dirty="0" err="1">
                <a:latin typeface="Work Sans" pitchFamily="2" charset="0"/>
                <a:cs typeface="Arial"/>
              </a:rPr>
              <a:t>reliminary</a:t>
            </a:r>
            <a:r>
              <a:rPr lang="en-GB" sz="1200" spc="-5" dirty="0">
                <a:latin typeface="Work Sans" pitchFamily="2" charset="0"/>
                <a:cs typeface="Arial"/>
              </a:rPr>
              <a:t> </a:t>
            </a:r>
            <a:r>
              <a:rPr lang="ro-RO" sz="1200" spc="-5" dirty="0">
                <a:latin typeface="Work Sans" pitchFamily="2" charset="0"/>
                <a:cs typeface="Arial"/>
              </a:rPr>
              <a:t>F</a:t>
            </a:r>
            <a:r>
              <a:rPr lang="en-GB" sz="1200" spc="-5" dirty="0" err="1">
                <a:latin typeface="Work Sans" pitchFamily="2" charset="0"/>
                <a:cs typeface="Arial"/>
              </a:rPr>
              <a:t>inancial</a:t>
            </a:r>
            <a:r>
              <a:rPr lang="en-GB" sz="1200" spc="-5" dirty="0">
                <a:latin typeface="Work Sans" pitchFamily="2" charset="0"/>
                <a:cs typeface="Arial"/>
              </a:rPr>
              <a:t> </a:t>
            </a:r>
            <a:r>
              <a:rPr lang="ro-RO" sz="1200" spc="-5" dirty="0">
                <a:latin typeface="Work Sans" pitchFamily="2" charset="0"/>
                <a:cs typeface="Arial"/>
              </a:rPr>
              <a:t>R</a:t>
            </a:r>
            <a:r>
              <a:rPr lang="en-GB" sz="1200" spc="-5" dirty="0" err="1">
                <a:latin typeface="Work Sans" pitchFamily="2" charset="0"/>
                <a:cs typeface="Arial"/>
              </a:rPr>
              <a:t>esults</a:t>
            </a:r>
            <a:r>
              <a:rPr lang="en-GB" sz="1200" spc="-5" dirty="0">
                <a:latin typeface="Work Sans" pitchFamily="2" charset="0"/>
                <a:cs typeface="Arial"/>
              </a:rPr>
              <a:t> </a:t>
            </a:r>
            <a:r>
              <a:rPr lang="ro-RO" sz="1200" spc="-5" dirty="0">
                <a:latin typeface="Work Sans" pitchFamily="2" charset="0"/>
                <a:cs typeface="Arial"/>
              </a:rPr>
              <a:t>for </a:t>
            </a:r>
            <a:r>
              <a:rPr lang="en-GB" sz="1200" spc="-5" dirty="0">
                <a:latin typeface="Work Sans" pitchFamily="2" charset="0"/>
                <a:cs typeface="Arial"/>
              </a:rPr>
              <a:t>2023</a:t>
            </a:r>
            <a:endParaRPr sz="1200" dirty="0">
              <a:latin typeface="Work Sans" pitchFamily="2" charset="0"/>
              <a:cs typeface="Arial"/>
            </a:endParaRPr>
          </a:p>
        </p:txBody>
      </p:sp>
      <p:pic>
        <p:nvPicPr>
          <p:cNvPr id="12" name="Picture 11" descr="A close-up of a logo&#10;&#10;Description automatically generated">
            <a:extLst>
              <a:ext uri="{FF2B5EF4-FFF2-40B4-BE49-F238E27FC236}">
                <a16:creationId xmlns:a16="http://schemas.microsoft.com/office/drawing/2014/main" id="{9C72FCE3-9C8E-8BF2-1237-AAE2E4C7F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8527" y="6241928"/>
            <a:ext cx="886631" cy="601136"/>
          </a:xfrm>
          <a:prstGeom prst="rect">
            <a:avLst/>
          </a:prstGeom>
        </p:spPr>
      </p:pic>
    </p:spTree>
    <p:extLst>
      <p:ext uri="{BB962C8B-B14F-4D97-AF65-F5344CB8AC3E}">
        <p14:creationId xmlns:p14="http://schemas.microsoft.com/office/powerpoint/2010/main" val="3452065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9"/>
          <p:cNvSpPr>
            <a:spLocks/>
          </p:cNvSpPr>
          <p:nvPr/>
        </p:nvSpPr>
        <p:spPr bwMode="auto">
          <a:xfrm>
            <a:off x="0" y="954219"/>
            <a:ext cx="7321140" cy="4395655"/>
          </a:xfrm>
          <a:custGeom>
            <a:avLst/>
            <a:gdLst>
              <a:gd name="T0" fmla="*/ 1724 w 2463"/>
              <a:gd name="T1" fmla="*/ 0 h 1477"/>
              <a:gd name="T2" fmla="*/ 0 w 2463"/>
              <a:gd name="T3" fmla="*/ 0 h 1477"/>
              <a:gd name="T4" fmla="*/ 0 w 2463"/>
              <a:gd name="T5" fmla="*/ 1477 h 1477"/>
              <a:gd name="T6" fmla="*/ 1724 w 2463"/>
              <a:gd name="T7" fmla="*/ 1477 h 1477"/>
              <a:gd name="T8" fmla="*/ 2463 w 2463"/>
              <a:gd name="T9" fmla="*/ 739 h 1477"/>
              <a:gd name="T10" fmla="*/ 1724 w 2463"/>
              <a:gd name="T11" fmla="*/ 0 h 1477"/>
            </a:gdLst>
            <a:ahLst/>
            <a:cxnLst>
              <a:cxn ang="0">
                <a:pos x="T0" y="T1"/>
              </a:cxn>
              <a:cxn ang="0">
                <a:pos x="T2" y="T3"/>
              </a:cxn>
              <a:cxn ang="0">
                <a:pos x="T4" y="T5"/>
              </a:cxn>
              <a:cxn ang="0">
                <a:pos x="T6" y="T7"/>
              </a:cxn>
              <a:cxn ang="0">
                <a:pos x="T8" y="T9"/>
              </a:cxn>
              <a:cxn ang="0">
                <a:pos x="T10" y="T11"/>
              </a:cxn>
            </a:cxnLst>
            <a:rect l="0" t="0" r="r" b="b"/>
            <a:pathLst>
              <a:path w="2463" h="1477">
                <a:moveTo>
                  <a:pt x="1724" y="0"/>
                </a:moveTo>
                <a:cubicBezTo>
                  <a:pt x="0" y="0"/>
                  <a:pt x="0" y="0"/>
                  <a:pt x="0" y="0"/>
                </a:cubicBezTo>
                <a:cubicBezTo>
                  <a:pt x="0" y="1477"/>
                  <a:pt x="0" y="1477"/>
                  <a:pt x="0" y="1477"/>
                </a:cubicBezTo>
                <a:cubicBezTo>
                  <a:pt x="1724" y="1477"/>
                  <a:pt x="1724" y="1477"/>
                  <a:pt x="1724" y="1477"/>
                </a:cubicBezTo>
                <a:cubicBezTo>
                  <a:pt x="2132" y="1477"/>
                  <a:pt x="2463" y="1147"/>
                  <a:pt x="2463" y="739"/>
                </a:cubicBezTo>
                <a:cubicBezTo>
                  <a:pt x="2463" y="331"/>
                  <a:pt x="2132" y="0"/>
                  <a:pt x="1724" y="0"/>
                </a:cubicBezTo>
                <a:close/>
              </a:path>
            </a:pathLst>
          </a:custGeom>
          <a:solidFill>
            <a:srgbClr val="2F6EBA"/>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0" y="1848559"/>
            <a:ext cx="5979522" cy="2041585"/>
          </a:xfrm>
          <a:prstGeom prst="rect">
            <a:avLst/>
          </a:prstGeom>
          <a:noFill/>
        </p:spPr>
        <p:txBody>
          <a:bodyPr wrap="none" rtlCol="0">
            <a:spAutoFit/>
          </a:bodyPr>
          <a:lstStyle/>
          <a:p>
            <a:pPr>
              <a:lnSpc>
                <a:spcPts val="3800"/>
              </a:lnSpc>
            </a:pPr>
            <a:r>
              <a:rPr lang="en-GB" sz="3200" b="1">
                <a:solidFill>
                  <a:schemeClr val="bg1"/>
                </a:solidFill>
                <a:latin typeface="Montserrat" panose="00000500000000000000" pitchFamily="50" charset="0"/>
              </a:rPr>
              <a:t>AQUILA Investor Relations:</a:t>
            </a:r>
            <a:br>
              <a:rPr lang="en-GB" sz="3200" b="1">
                <a:solidFill>
                  <a:schemeClr val="bg1"/>
                </a:solidFill>
                <a:latin typeface="Montserrat" panose="00000500000000000000" pitchFamily="50" charset="0"/>
              </a:rPr>
            </a:br>
            <a:br>
              <a:rPr lang="en-GB" sz="3200" b="1">
                <a:solidFill>
                  <a:schemeClr val="bg1"/>
                </a:solidFill>
                <a:latin typeface="Montserrat" panose="00000500000000000000" pitchFamily="50" charset="0"/>
              </a:rPr>
            </a:br>
            <a:endParaRPr lang="en-GB" sz="3200" b="1">
              <a:solidFill>
                <a:schemeClr val="bg1"/>
              </a:solidFill>
              <a:latin typeface="Montserrat" panose="00000500000000000000" pitchFamily="50" charset="0"/>
            </a:endParaRPr>
          </a:p>
          <a:p>
            <a:pPr>
              <a:lnSpc>
                <a:spcPts val="3800"/>
              </a:lnSpc>
            </a:pPr>
            <a:endParaRPr lang="en-GB" sz="3700" b="1">
              <a:solidFill>
                <a:schemeClr val="bg1"/>
              </a:solidFill>
              <a:latin typeface="Montserrat" panose="00000500000000000000" pitchFamily="50" charset="0"/>
            </a:endParaRPr>
          </a:p>
        </p:txBody>
      </p:sp>
      <p:sp>
        <p:nvSpPr>
          <p:cNvPr id="8" name="object 6">
            <a:extLst>
              <a:ext uri="{FF2B5EF4-FFF2-40B4-BE49-F238E27FC236}">
                <a16:creationId xmlns:a16="http://schemas.microsoft.com/office/drawing/2014/main" id="{99DD7F00-672F-FA90-ADD4-FC7E9DB976AF}"/>
              </a:ext>
            </a:extLst>
          </p:cNvPr>
          <p:cNvSpPr txBox="1"/>
          <p:nvPr/>
        </p:nvSpPr>
        <p:spPr>
          <a:xfrm>
            <a:off x="1147998" y="2660392"/>
            <a:ext cx="5605112" cy="1537216"/>
          </a:xfrm>
          <a:prstGeom prst="rect">
            <a:avLst/>
          </a:prstGeom>
        </p:spPr>
        <p:txBody>
          <a:bodyPr vert="horz" wrap="square" lIns="0" tIns="140970" rIns="0" bIns="0" rtlCol="0">
            <a:spAutoFit/>
          </a:bodyPr>
          <a:lstStyle/>
          <a:p>
            <a:pPr marL="131445">
              <a:lnSpc>
                <a:spcPct val="100000"/>
              </a:lnSpc>
              <a:spcBef>
                <a:spcPts val="894"/>
              </a:spcBef>
            </a:pPr>
            <a:r>
              <a:rPr lang="en-GB" spc="-40">
                <a:solidFill>
                  <a:schemeClr val="bg1"/>
                </a:solidFill>
                <a:latin typeface="Work Sans" pitchFamily="2" charset="0"/>
                <a:cs typeface="Arial"/>
              </a:rPr>
              <a:t>Jean Dumitrescu – </a:t>
            </a:r>
            <a:r>
              <a:rPr lang="pt-BR" spc="-40">
                <a:solidFill>
                  <a:schemeClr val="bg1"/>
                </a:solidFill>
                <a:latin typeface="Work Sans" pitchFamily="2" charset="0"/>
                <a:cs typeface="Arial"/>
              </a:rPr>
              <a:t>Investor Relations Director</a:t>
            </a:r>
          </a:p>
          <a:p>
            <a:pPr marL="131445">
              <a:lnSpc>
                <a:spcPct val="100000"/>
              </a:lnSpc>
              <a:spcBef>
                <a:spcPts val="894"/>
              </a:spcBef>
            </a:pPr>
            <a:r>
              <a:rPr lang="pt-BR" spc="-40">
                <a:solidFill>
                  <a:schemeClr val="bg1"/>
                </a:solidFill>
                <a:latin typeface="Work Sans" pitchFamily="2" charset="0"/>
                <a:cs typeface="Arial"/>
              </a:rPr>
              <a:t>Phone: </a:t>
            </a:r>
            <a:r>
              <a:rPr lang="pt-BR">
                <a:solidFill>
                  <a:schemeClr val="bg1"/>
                </a:solidFill>
                <a:latin typeface="Work Sans" pitchFamily="2" charset="0"/>
                <a:cs typeface="Arial"/>
              </a:rPr>
              <a:t>+40 723 331 942</a:t>
            </a:r>
          </a:p>
          <a:p>
            <a:pPr marL="131445" marR="5080">
              <a:lnSpc>
                <a:spcPct val="137900"/>
              </a:lnSpc>
            </a:pPr>
            <a:r>
              <a:rPr lang="pt-BR" spc="-5">
                <a:solidFill>
                  <a:schemeClr val="bg1"/>
                </a:solidFill>
                <a:latin typeface="Work Sans" pitchFamily="2" charset="0"/>
                <a:cs typeface="Arial"/>
              </a:rPr>
              <a:t>E-mail: investor.relations@aquila.ro</a:t>
            </a:r>
          </a:p>
          <a:p>
            <a:pPr marL="131445" marR="5080">
              <a:lnSpc>
                <a:spcPct val="137900"/>
              </a:lnSpc>
            </a:pPr>
            <a:r>
              <a:rPr lang="en-US" sz="1800">
                <a:solidFill>
                  <a:schemeClr val="bg1"/>
                </a:solidFill>
                <a:latin typeface="Arial"/>
                <a:ea typeface="Arial"/>
                <a:cs typeface="Arial"/>
                <a:sym typeface="Arial"/>
              </a:rPr>
              <a:t>Website</a:t>
            </a:r>
            <a:r>
              <a:rPr>
                <a:solidFill>
                  <a:schemeClr val="bg1"/>
                </a:solidFill>
                <a:latin typeface="Work Sans" pitchFamily="2" charset="0"/>
                <a:cs typeface="Arial"/>
              </a:rPr>
              <a:t>:</a:t>
            </a:r>
            <a:r>
              <a:rPr spc="-45">
                <a:solidFill>
                  <a:schemeClr val="bg1"/>
                </a:solidFill>
                <a:latin typeface="Work Sans" pitchFamily="2" charset="0"/>
                <a:cs typeface="Arial"/>
              </a:rPr>
              <a:t> </a:t>
            </a:r>
            <a:r>
              <a:rPr lang="en-GB" spc="-10">
                <a:solidFill>
                  <a:schemeClr val="bg1"/>
                </a:solidFill>
                <a:uFill>
                  <a:solidFill>
                    <a:srgbClr val="003366"/>
                  </a:solidFill>
                </a:uFill>
                <a:latin typeface="Work Sans" pitchFamily="2" charset="0"/>
                <a:cs typeface="Arial"/>
              </a:rPr>
              <a:t>www.aquila.ro</a:t>
            </a:r>
            <a:endParaRPr>
              <a:solidFill>
                <a:schemeClr val="bg1"/>
              </a:solidFill>
              <a:latin typeface="Work Sans" pitchFamily="2" charset="0"/>
              <a:cs typeface="Arial"/>
            </a:endParaRPr>
          </a:p>
        </p:txBody>
      </p:sp>
      <p:sp>
        <p:nvSpPr>
          <p:cNvPr id="11" name="Freeform 8">
            <a:extLst>
              <a:ext uri="{FF2B5EF4-FFF2-40B4-BE49-F238E27FC236}">
                <a16:creationId xmlns:a16="http://schemas.microsoft.com/office/drawing/2014/main" id="{2ADA4F37-DB8B-5B88-537D-9F163DD4890A}"/>
              </a:ext>
            </a:extLst>
          </p:cNvPr>
          <p:cNvSpPr>
            <a:spLocks/>
          </p:cNvSpPr>
          <p:nvPr/>
        </p:nvSpPr>
        <p:spPr bwMode="auto">
          <a:xfrm>
            <a:off x="7448852" y="1688393"/>
            <a:ext cx="4743148" cy="4395655"/>
          </a:xfrm>
          <a:custGeom>
            <a:avLst/>
            <a:gdLst>
              <a:gd name="T0" fmla="*/ 739 w 1596"/>
              <a:gd name="T1" fmla="*/ 1477 h 1477"/>
              <a:gd name="T2" fmla="*/ 1596 w 1596"/>
              <a:gd name="T3" fmla="*/ 1477 h 1477"/>
              <a:gd name="T4" fmla="*/ 1596 w 1596"/>
              <a:gd name="T5" fmla="*/ 0 h 1477"/>
              <a:gd name="T6" fmla="*/ 739 w 1596"/>
              <a:gd name="T7" fmla="*/ 0 h 1477"/>
              <a:gd name="T8" fmla="*/ 0 w 1596"/>
              <a:gd name="T9" fmla="*/ 739 h 1477"/>
              <a:gd name="T10" fmla="*/ 739 w 1596"/>
              <a:gd name="T11" fmla="*/ 1477 h 1477"/>
            </a:gdLst>
            <a:ahLst/>
            <a:cxnLst>
              <a:cxn ang="0">
                <a:pos x="T0" y="T1"/>
              </a:cxn>
              <a:cxn ang="0">
                <a:pos x="T2" y="T3"/>
              </a:cxn>
              <a:cxn ang="0">
                <a:pos x="T4" y="T5"/>
              </a:cxn>
              <a:cxn ang="0">
                <a:pos x="T6" y="T7"/>
              </a:cxn>
              <a:cxn ang="0">
                <a:pos x="T8" y="T9"/>
              </a:cxn>
              <a:cxn ang="0">
                <a:pos x="T10" y="T11"/>
              </a:cxn>
            </a:cxnLst>
            <a:rect l="0" t="0" r="r" b="b"/>
            <a:pathLst>
              <a:path w="1596" h="1477">
                <a:moveTo>
                  <a:pt x="739" y="1477"/>
                </a:moveTo>
                <a:cubicBezTo>
                  <a:pt x="1596" y="1477"/>
                  <a:pt x="1596" y="1477"/>
                  <a:pt x="1596" y="1477"/>
                </a:cubicBezTo>
                <a:cubicBezTo>
                  <a:pt x="1596" y="0"/>
                  <a:pt x="1596" y="0"/>
                  <a:pt x="1596" y="0"/>
                </a:cubicBezTo>
                <a:cubicBezTo>
                  <a:pt x="739" y="0"/>
                  <a:pt x="739" y="0"/>
                  <a:pt x="739" y="0"/>
                </a:cubicBezTo>
                <a:cubicBezTo>
                  <a:pt x="331" y="0"/>
                  <a:pt x="0" y="331"/>
                  <a:pt x="0" y="739"/>
                </a:cubicBezTo>
                <a:cubicBezTo>
                  <a:pt x="0" y="1147"/>
                  <a:pt x="331" y="1477"/>
                  <a:pt x="739" y="1477"/>
                </a:cubicBezTo>
                <a:close/>
              </a:path>
            </a:pathLst>
          </a:custGeom>
          <a:solidFill>
            <a:schemeClr val="accent2">
              <a:alpha val="5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12" name="Picture 11" descr="A close-up of a logo&#10;&#10;Description automatically generated">
            <a:extLst>
              <a:ext uri="{FF2B5EF4-FFF2-40B4-BE49-F238E27FC236}">
                <a16:creationId xmlns:a16="http://schemas.microsoft.com/office/drawing/2014/main" id="{1CB400CB-A073-FB7A-497F-E9CC279F7D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3795" y="2816085"/>
            <a:ext cx="2485094" cy="1684894"/>
          </a:xfrm>
          <a:prstGeom prst="rect">
            <a:avLst/>
          </a:prstGeom>
        </p:spPr>
      </p:pic>
    </p:spTree>
    <p:extLst>
      <p:ext uri="{BB962C8B-B14F-4D97-AF65-F5344CB8AC3E}">
        <p14:creationId xmlns:p14="http://schemas.microsoft.com/office/powerpoint/2010/main" val="2455133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CEBA68A-2269-EAA3-503F-EBCDBC74BDDF}"/>
              </a:ext>
            </a:extLst>
          </p:cNvPr>
          <p:cNvGrpSpPr/>
          <p:nvPr/>
        </p:nvGrpSpPr>
        <p:grpSpPr>
          <a:xfrm>
            <a:off x="489041" y="1087066"/>
            <a:ext cx="2893036" cy="2659549"/>
            <a:chOff x="3912491" y="1247719"/>
            <a:chExt cx="4420491" cy="4426434"/>
          </a:xfrm>
        </p:grpSpPr>
        <p:sp>
          <p:nvSpPr>
            <p:cNvPr id="6" name="Freeform 6">
              <a:extLst>
                <a:ext uri="{FF2B5EF4-FFF2-40B4-BE49-F238E27FC236}">
                  <a16:creationId xmlns:a16="http://schemas.microsoft.com/office/drawing/2014/main" id="{05E704BD-DC55-5813-A10F-8CC78E385275}"/>
                </a:ext>
              </a:extLst>
            </p:cNvPr>
            <p:cNvSpPr>
              <a:spLocks noEditPoints="1"/>
            </p:cNvSpPr>
            <p:nvPr/>
          </p:nvSpPr>
          <p:spPr bwMode="auto">
            <a:xfrm>
              <a:off x="4399696" y="1736410"/>
              <a:ext cx="3446082" cy="3450539"/>
            </a:xfrm>
            <a:custGeom>
              <a:avLst/>
              <a:gdLst>
                <a:gd name="T0" fmla="*/ 1161 w 2320"/>
                <a:gd name="T1" fmla="*/ 2323 h 2323"/>
                <a:gd name="T2" fmla="*/ 0 w 2320"/>
                <a:gd name="T3" fmla="*/ 1162 h 2323"/>
                <a:gd name="T4" fmla="*/ 1161 w 2320"/>
                <a:gd name="T5" fmla="*/ 0 h 2323"/>
                <a:gd name="T6" fmla="*/ 2320 w 2320"/>
                <a:gd name="T7" fmla="*/ 1162 h 2323"/>
                <a:gd name="T8" fmla="*/ 1161 w 2320"/>
                <a:gd name="T9" fmla="*/ 2323 h 2323"/>
                <a:gd name="T10" fmla="*/ 26 w 2320"/>
                <a:gd name="T11" fmla="*/ 1162 h 2323"/>
                <a:gd name="T12" fmla="*/ 1161 w 2320"/>
                <a:gd name="T13" fmla="*/ 2296 h 2323"/>
                <a:gd name="T14" fmla="*/ 2294 w 2320"/>
                <a:gd name="T15" fmla="*/ 1162 h 2323"/>
                <a:gd name="T16" fmla="*/ 1161 w 2320"/>
                <a:gd name="T17" fmla="*/ 26 h 2323"/>
                <a:gd name="T18" fmla="*/ 26 w 2320"/>
                <a:gd name="T19" fmla="*/ 1162 h 2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20" h="2323">
                  <a:moveTo>
                    <a:pt x="1161" y="2323"/>
                  </a:moveTo>
                  <a:lnTo>
                    <a:pt x="0" y="1162"/>
                  </a:lnTo>
                  <a:lnTo>
                    <a:pt x="1161" y="0"/>
                  </a:lnTo>
                  <a:lnTo>
                    <a:pt x="2320" y="1162"/>
                  </a:lnTo>
                  <a:lnTo>
                    <a:pt x="1161" y="2323"/>
                  </a:lnTo>
                  <a:close/>
                  <a:moveTo>
                    <a:pt x="26" y="1162"/>
                  </a:moveTo>
                  <a:lnTo>
                    <a:pt x="1161" y="2296"/>
                  </a:lnTo>
                  <a:lnTo>
                    <a:pt x="2294" y="1162"/>
                  </a:lnTo>
                  <a:lnTo>
                    <a:pt x="1161" y="26"/>
                  </a:lnTo>
                  <a:lnTo>
                    <a:pt x="26" y="1162"/>
                  </a:lnTo>
                  <a:close/>
                </a:path>
              </a:pathLst>
            </a:custGeom>
            <a:gradFill>
              <a:gsLst>
                <a:gs pos="0">
                  <a:schemeClr val="bg1"/>
                </a:gs>
                <a:gs pos="38000">
                  <a:srgbClr val="EEEEEE"/>
                </a:gs>
                <a:gs pos="76000">
                  <a:srgbClr val="EEEEEE"/>
                </a:gs>
                <a:gs pos="100000">
                  <a:schemeClr val="bg1"/>
                </a:gs>
              </a:gsLst>
              <a:lin ang="54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D9BBC020-8C52-A264-F310-A7F99A644B53}"/>
                </a:ext>
              </a:extLst>
            </p:cNvPr>
            <p:cNvSpPr>
              <a:spLocks noEditPoints="1"/>
            </p:cNvSpPr>
            <p:nvPr/>
          </p:nvSpPr>
          <p:spPr bwMode="auto">
            <a:xfrm>
              <a:off x="4167977" y="1503205"/>
              <a:ext cx="3912491" cy="3918434"/>
            </a:xfrm>
            <a:custGeom>
              <a:avLst/>
              <a:gdLst>
                <a:gd name="T0" fmla="*/ 1317 w 2634"/>
                <a:gd name="T1" fmla="*/ 2638 h 2638"/>
                <a:gd name="T2" fmla="*/ 0 w 2634"/>
                <a:gd name="T3" fmla="*/ 1319 h 2638"/>
                <a:gd name="T4" fmla="*/ 1317 w 2634"/>
                <a:gd name="T5" fmla="*/ 0 h 2638"/>
                <a:gd name="T6" fmla="*/ 2634 w 2634"/>
                <a:gd name="T7" fmla="*/ 1319 h 2638"/>
                <a:gd name="T8" fmla="*/ 1317 w 2634"/>
                <a:gd name="T9" fmla="*/ 2638 h 2638"/>
                <a:gd name="T10" fmla="*/ 30 w 2634"/>
                <a:gd name="T11" fmla="*/ 1319 h 2638"/>
                <a:gd name="T12" fmla="*/ 1317 w 2634"/>
                <a:gd name="T13" fmla="*/ 2608 h 2638"/>
                <a:gd name="T14" fmla="*/ 2604 w 2634"/>
                <a:gd name="T15" fmla="*/ 1319 h 2638"/>
                <a:gd name="T16" fmla="*/ 1317 w 2634"/>
                <a:gd name="T17" fmla="*/ 30 h 2638"/>
                <a:gd name="T18" fmla="*/ 30 w 2634"/>
                <a:gd name="T19" fmla="*/ 1319 h 2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4" h="2638">
                  <a:moveTo>
                    <a:pt x="1317" y="2638"/>
                  </a:moveTo>
                  <a:lnTo>
                    <a:pt x="0" y="1319"/>
                  </a:lnTo>
                  <a:lnTo>
                    <a:pt x="1317" y="0"/>
                  </a:lnTo>
                  <a:lnTo>
                    <a:pt x="2634" y="1319"/>
                  </a:lnTo>
                  <a:lnTo>
                    <a:pt x="1317" y="2638"/>
                  </a:lnTo>
                  <a:close/>
                  <a:moveTo>
                    <a:pt x="30" y="1319"/>
                  </a:moveTo>
                  <a:lnTo>
                    <a:pt x="1317" y="2608"/>
                  </a:lnTo>
                  <a:lnTo>
                    <a:pt x="2604" y="1319"/>
                  </a:lnTo>
                  <a:lnTo>
                    <a:pt x="1317" y="30"/>
                  </a:lnTo>
                  <a:lnTo>
                    <a:pt x="30" y="1319"/>
                  </a:lnTo>
                  <a:close/>
                </a:path>
              </a:pathLst>
            </a:custGeom>
            <a:gradFill>
              <a:gsLst>
                <a:gs pos="0">
                  <a:schemeClr val="bg1"/>
                </a:gs>
                <a:gs pos="38000">
                  <a:srgbClr val="EEEEEE"/>
                </a:gs>
                <a:gs pos="76000">
                  <a:srgbClr val="EEEEEE"/>
                </a:gs>
                <a:gs pos="100000">
                  <a:schemeClr val="bg1"/>
                </a:gs>
              </a:gsLst>
              <a:lin ang="54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8">
              <a:extLst>
                <a:ext uri="{FF2B5EF4-FFF2-40B4-BE49-F238E27FC236}">
                  <a16:creationId xmlns:a16="http://schemas.microsoft.com/office/drawing/2014/main" id="{C557D85B-EB1D-B46D-578C-72BAE3289D5E}"/>
                </a:ext>
              </a:extLst>
            </p:cNvPr>
            <p:cNvSpPr>
              <a:spLocks noEditPoints="1"/>
            </p:cNvSpPr>
            <p:nvPr/>
          </p:nvSpPr>
          <p:spPr bwMode="auto">
            <a:xfrm>
              <a:off x="3912491" y="1247719"/>
              <a:ext cx="4420491" cy="4426434"/>
            </a:xfrm>
            <a:custGeom>
              <a:avLst/>
              <a:gdLst>
                <a:gd name="T0" fmla="*/ 1489 w 2976"/>
                <a:gd name="T1" fmla="*/ 2980 h 2980"/>
                <a:gd name="T2" fmla="*/ 0 w 2976"/>
                <a:gd name="T3" fmla="*/ 1491 h 2980"/>
                <a:gd name="T4" fmla="*/ 1489 w 2976"/>
                <a:gd name="T5" fmla="*/ 0 h 2980"/>
                <a:gd name="T6" fmla="*/ 2976 w 2976"/>
                <a:gd name="T7" fmla="*/ 1491 h 2980"/>
                <a:gd name="T8" fmla="*/ 1489 w 2976"/>
                <a:gd name="T9" fmla="*/ 2980 h 2980"/>
                <a:gd name="T10" fmla="*/ 34 w 2976"/>
                <a:gd name="T11" fmla="*/ 1491 h 2980"/>
                <a:gd name="T12" fmla="*/ 1489 w 2976"/>
                <a:gd name="T13" fmla="*/ 2946 h 2980"/>
                <a:gd name="T14" fmla="*/ 2942 w 2976"/>
                <a:gd name="T15" fmla="*/ 1491 h 2980"/>
                <a:gd name="T16" fmla="*/ 1489 w 2976"/>
                <a:gd name="T17" fmla="*/ 34 h 2980"/>
                <a:gd name="T18" fmla="*/ 34 w 2976"/>
                <a:gd name="T19" fmla="*/ 1491 h 2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76" h="2980">
                  <a:moveTo>
                    <a:pt x="1489" y="2980"/>
                  </a:moveTo>
                  <a:lnTo>
                    <a:pt x="0" y="1491"/>
                  </a:lnTo>
                  <a:lnTo>
                    <a:pt x="1489" y="0"/>
                  </a:lnTo>
                  <a:lnTo>
                    <a:pt x="2976" y="1491"/>
                  </a:lnTo>
                  <a:lnTo>
                    <a:pt x="1489" y="2980"/>
                  </a:lnTo>
                  <a:close/>
                  <a:moveTo>
                    <a:pt x="34" y="1491"/>
                  </a:moveTo>
                  <a:lnTo>
                    <a:pt x="1489" y="2946"/>
                  </a:lnTo>
                  <a:lnTo>
                    <a:pt x="2942" y="1491"/>
                  </a:lnTo>
                  <a:lnTo>
                    <a:pt x="1489" y="34"/>
                  </a:lnTo>
                  <a:lnTo>
                    <a:pt x="34" y="1491"/>
                  </a:lnTo>
                  <a:close/>
                </a:path>
              </a:pathLst>
            </a:custGeom>
            <a:gradFill>
              <a:gsLst>
                <a:gs pos="0">
                  <a:schemeClr val="bg1"/>
                </a:gs>
                <a:gs pos="38000">
                  <a:srgbClr val="EEEEEE"/>
                </a:gs>
                <a:gs pos="76000">
                  <a:srgbClr val="EEEEEE"/>
                </a:gs>
                <a:gs pos="100000">
                  <a:schemeClr val="bg1"/>
                </a:gs>
              </a:gsLst>
              <a:lin ang="5400000" scaled="0"/>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8" name="Rectangle: Rounded Corners 17">
            <a:extLst>
              <a:ext uri="{FF2B5EF4-FFF2-40B4-BE49-F238E27FC236}">
                <a16:creationId xmlns:a16="http://schemas.microsoft.com/office/drawing/2014/main" id="{F4A86D10-D626-9C4C-0F69-D05851D2CA8A}"/>
              </a:ext>
            </a:extLst>
          </p:cNvPr>
          <p:cNvSpPr/>
          <p:nvPr/>
        </p:nvSpPr>
        <p:spPr>
          <a:xfrm>
            <a:off x="1222226" y="2104943"/>
            <a:ext cx="3436133" cy="488893"/>
          </a:xfrm>
          <a:prstGeom prst="roundRect">
            <a:avLst>
              <a:gd name="adj" fmla="val 50000"/>
            </a:avLst>
          </a:prstGeom>
          <a:gradFill>
            <a:gsLst>
              <a:gs pos="0">
                <a:srgbClr val="FBA659"/>
              </a:gs>
              <a:gs pos="79000">
                <a:srgbClr val="F8C4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406641" y="2138754"/>
            <a:ext cx="2721230" cy="630942"/>
          </a:xfrm>
          <a:prstGeom prst="rect">
            <a:avLst/>
          </a:prstGeom>
          <a:noFill/>
        </p:spPr>
        <p:txBody>
          <a:bodyPr wrap="square" rtlCol="0">
            <a:spAutoFit/>
          </a:bodyPr>
          <a:lstStyle/>
          <a:p>
            <a:r>
              <a:rPr lang="en-US" sz="2000" b="1">
                <a:latin typeface="Montserrat" panose="00000500000000000000" pitchFamily="50" charset="0"/>
              </a:rPr>
              <a:t>      </a:t>
            </a:r>
            <a:r>
              <a:rPr lang="en-US" b="1">
                <a:latin typeface="Montserrat" panose="00000500000000000000" pitchFamily="50" charset="0"/>
              </a:rPr>
              <a:t>Context</a:t>
            </a:r>
          </a:p>
          <a:p>
            <a:endParaRPr lang="en-US" sz="1500" b="1">
              <a:latin typeface="Montserrat" panose="00000500000000000000" pitchFamily="50" charset="0"/>
            </a:endParaRPr>
          </a:p>
        </p:txBody>
      </p:sp>
      <p:sp>
        <p:nvSpPr>
          <p:cNvPr id="52" name="TextBox 51"/>
          <p:cNvSpPr txBox="1"/>
          <p:nvPr/>
        </p:nvSpPr>
        <p:spPr>
          <a:xfrm>
            <a:off x="9798925" y="2252749"/>
            <a:ext cx="814647" cy="384721"/>
          </a:xfrm>
          <a:prstGeom prst="rect">
            <a:avLst/>
          </a:prstGeom>
          <a:noFill/>
        </p:spPr>
        <p:txBody>
          <a:bodyPr wrap="none" rtlCol="0">
            <a:spAutoFit/>
          </a:bodyPr>
          <a:lstStyle/>
          <a:p>
            <a:pPr algn="ctr"/>
            <a:r>
              <a:rPr lang="en-US" sz="1900" b="1">
                <a:solidFill>
                  <a:schemeClr val="bg1"/>
                </a:solidFill>
                <a:latin typeface="Montserrat" panose="00000500000000000000" pitchFamily="50" charset="0"/>
              </a:rPr>
              <a:t>$25B</a:t>
            </a:r>
          </a:p>
        </p:txBody>
      </p:sp>
      <p:sp>
        <p:nvSpPr>
          <p:cNvPr id="4" name="TextBox 3">
            <a:extLst>
              <a:ext uri="{FF2B5EF4-FFF2-40B4-BE49-F238E27FC236}">
                <a16:creationId xmlns:a16="http://schemas.microsoft.com/office/drawing/2014/main" id="{AECFB102-5719-DF2E-9D23-0F91B72B90A2}"/>
              </a:ext>
            </a:extLst>
          </p:cNvPr>
          <p:cNvSpPr txBox="1"/>
          <p:nvPr/>
        </p:nvSpPr>
        <p:spPr>
          <a:xfrm>
            <a:off x="443420" y="337776"/>
            <a:ext cx="10529379" cy="1053365"/>
          </a:xfrm>
          <a:prstGeom prst="rect">
            <a:avLst/>
          </a:prstGeom>
          <a:noFill/>
        </p:spPr>
        <p:txBody>
          <a:bodyPr wrap="square" rtlCol="0">
            <a:spAutoFit/>
          </a:bodyPr>
          <a:lstStyle/>
          <a:p>
            <a:pPr>
              <a:lnSpc>
                <a:spcPts val="4000"/>
              </a:lnSpc>
            </a:pPr>
            <a:r>
              <a:rPr lang="en-GB" sz="3200" b="1" spc="-5">
                <a:latin typeface="Montserrat" panose="00000500000000000000" pitchFamily="50" charset="0"/>
              </a:rPr>
              <a:t>1. Macroeconomic Context, markets and trends</a:t>
            </a:r>
            <a:endParaRPr lang="en-US" sz="3200" b="1" spc="-5">
              <a:latin typeface="Montserrat" panose="00000500000000000000" pitchFamily="50" charset="0"/>
            </a:endParaRPr>
          </a:p>
          <a:p>
            <a:pPr>
              <a:lnSpc>
                <a:spcPts val="4000"/>
              </a:lnSpc>
            </a:pPr>
            <a:endParaRPr lang="en-US" sz="2000">
              <a:solidFill>
                <a:schemeClr val="accent1"/>
              </a:solidFill>
              <a:latin typeface="Montserrat" panose="00000500000000000000" pitchFamily="50" charset="0"/>
            </a:endParaRPr>
          </a:p>
        </p:txBody>
      </p:sp>
      <p:grpSp>
        <p:nvGrpSpPr>
          <p:cNvPr id="11" name="Group 10">
            <a:extLst>
              <a:ext uri="{FF2B5EF4-FFF2-40B4-BE49-F238E27FC236}">
                <a16:creationId xmlns:a16="http://schemas.microsoft.com/office/drawing/2014/main" id="{01D566FB-28CB-BF0A-547C-09A776DE6FE4}"/>
              </a:ext>
            </a:extLst>
          </p:cNvPr>
          <p:cNvGrpSpPr/>
          <p:nvPr/>
        </p:nvGrpSpPr>
        <p:grpSpPr>
          <a:xfrm>
            <a:off x="5372247" y="1005316"/>
            <a:ext cx="2893036" cy="2659549"/>
            <a:chOff x="3912491" y="1247719"/>
            <a:chExt cx="4420491" cy="4426434"/>
          </a:xfrm>
        </p:grpSpPr>
        <p:sp>
          <p:nvSpPr>
            <p:cNvPr id="12" name="Freeform 6">
              <a:extLst>
                <a:ext uri="{FF2B5EF4-FFF2-40B4-BE49-F238E27FC236}">
                  <a16:creationId xmlns:a16="http://schemas.microsoft.com/office/drawing/2014/main" id="{7421E674-EAC9-8042-FF70-26C4477CBE83}"/>
                </a:ext>
              </a:extLst>
            </p:cNvPr>
            <p:cNvSpPr>
              <a:spLocks noEditPoints="1"/>
            </p:cNvSpPr>
            <p:nvPr/>
          </p:nvSpPr>
          <p:spPr bwMode="auto">
            <a:xfrm>
              <a:off x="4399696" y="1736410"/>
              <a:ext cx="3446082" cy="3450539"/>
            </a:xfrm>
            <a:custGeom>
              <a:avLst/>
              <a:gdLst>
                <a:gd name="T0" fmla="*/ 1161 w 2320"/>
                <a:gd name="T1" fmla="*/ 2323 h 2323"/>
                <a:gd name="T2" fmla="*/ 0 w 2320"/>
                <a:gd name="T3" fmla="*/ 1162 h 2323"/>
                <a:gd name="T4" fmla="*/ 1161 w 2320"/>
                <a:gd name="T5" fmla="*/ 0 h 2323"/>
                <a:gd name="T6" fmla="*/ 2320 w 2320"/>
                <a:gd name="T7" fmla="*/ 1162 h 2323"/>
                <a:gd name="T8" fmla="*/ 1161 w 2320"/>
                <a:gd name="T9" fmla="*/ 2323 h 2323"/>
                <a:gd name="T10" fmla="*/ 26 w 2320"/>
                <a:gd name="T11" fmla="*/ 1162 h 2323"/>
                <a:gd name="T12" fmla="*/ 1161 w 2320"/>
                <a:gd name="T13" fmla="*/ 2296 h 2323"/>
                <a:gd name="T14" fmla="*/ 2294 w 2320"/>
                <a:gd name="T15" fmla="*/ 1162 h 2323"/>
                <a:gd name="T16" fmla="*/ 1161 w 2320"/>
                <a:gd name="T17" fmla="*/ 26 h 2323"/>
                <a:gd name="T18" fmla="*/ 26 w 2320"/>
                <a:gd name="T19" fmla="*/ 1162 h 2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20" h="2323">
                  <a:moveTo>
                    <a:pt x="1161" y="2323"/>
                  </a:moveTo>
                  <a:lnTo>
                    <a:pt x="0" y="1162"/>
                  </a:lnTo>
                  <a:lnTo>
                    <a:pt x="1161" y="0"/>
                  </a:lnTo>
                  <a:lnTo>
                    <a:pt x="2320" y="1162"/>
                  </a:lnTo>
                  <a:lnTo>
                    <a:pt x="1161" y="2323"/>
                  </a:lnTo>
                  <a:close/>
                  <a:moveTo>
                    <a:pt x="26" y="1162"/>
                  </a:moveTo>
                  <a:lnTo>
                    <a:pt x="1161" y="2296"/>
                  </a:lnTo>
                  <a:lnTo>
                    <a:pt x="2294" y="1162"/>
                  </a:lnTo>
                  <a:lnTo>
                    <a:pt x="1161" y="26"/>
                  </a:lnTo>
                  <a:lnTo>
                    <a:pt x="26" y="1162"/>
                  </a:lnTo>
                  <a:close/>
                </a:path>
              </a:pathLst>
            </a:custGeom>
            <a:gradFill>
              <a:gsLst>
                <a:gs pos="0">
                  <a:schemeClr val="bg1"/>
                </a:gs>
                <a:gs pos="38000">
                  <a:srgbClr val="EEEEEE"/>
                </a:gs>
                <a:gs pos="76000">
                  <a:srgbClr val="EEEEEE"/>
                </a:gs>
                <a:gs pos="100000">
                  <a:schemeClr val="bg1"/>
                </a:gs>
              </a:gsLst>
              <a:lin ang="54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322FA8BE-515A-928C-A081-8094E695CE12}"/>
                </a:ext>
              </a:extLst>
            </p:cNvPr>
            <p:cNvSpPr>
              <a:spLocks noEditPoints="1"/>
            </p:cNvSpPr>
            <p:nvPr/>
          </p:nvSpPr>
          <p:spPr bwMode="auto">
            <a:xfrm>
              <a:off x="4167977" y="1503205"/>
              <a:ext cx="3912491" cy="3918434"/>
            </a:xfrm>
            <a:custGeom>
              <a:avLst/>
              <a:gdLst>
                <a:gd name="T0" fmla="*/ 1317 w 2634"/>
                <a:gd name="T1" fmla="*/ 2638 h 2638"/>
                <a:gd name="T2" fmla="*/ 0 w 2634"/>
                <a:gd name="T3" fmla="*/ 1319 h 2638"/>
                <a:gd name="T4" fmla="*/ 1317 w 2634"/>
                <a:gd name="T5" fmla="*/ 0 h 2638"/>
                <a:gd name="T6" fmla="*/ 2634 w 2634"/>
                <a:gd name="T7" fmla="*/ 1319 h 2638"/>
                <a:gd name="T8" fmla="*/ 1317 w 2634"/>
                <a:gd name="T9" fmla="*/ 2638 h 2638"/>
                <a:gd name="T10" fmla="*/ 30 w 2634"/>
                <a:gd name="T11" fmla="*/ 1319 h 2638"/>
                <a:gd name="T12" fmla="*/ 1317 w 2634"/>
                <a:gd name="T13" fmla="*/ 2608 h 2638"/>
                <a:gd name="T14" fmla="*/ 2604 w 2634"/>
                <a:gd name="T15" fmla="*/ 1319 h 2638"/>
                <a:gd name="T16" fmla="*/ 1317 w 2634"/>
                <a:gd name="T17" fmla="*/ 30 h 2638"/>
                <a:gd name="T18" fmla="*/ 30 w 2634"/>
                <a:gd name="T19" fmla="*/ 1319 h 2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4" h="2638">
                  <a:moveTo>
                    <a:pt x="1317" y="2638"/>
                  </a:moveTo>
                  <a:lnTo>
                    <a:pt x="0" y="1319"/>
                  </a:lnTo>
                  <a:lnTo>
                    <a:pt x="1317" y="0"/>
                  </a:lnTo>
                  <a:lnTo>
                    <a:pt x="2634" y="1319"/>
                  </a:lnTo>
                  <a:lnTo>
                    <a:pt x="1317" y="2638"/>
                  </a:lnTo>
                  <a:close/>
                  <a:moveTo>
                    <a:pt x="30" y="1319"/>
                  </a:moveTo>
                  <a:lnTo>
                    <a:pt x="1317" y="2608"/>
                  </a:lnTo>
                  <a:lnTo>
                    <a:pt x="2604" y="1319"/>
                  </a:lnTo>
                  <a:lnTo>
                    <a:pt x="1317" y="30"/>
                  </a:lnTo>
                  <a:lnTo>
                    <a:pt x="30" y="1319"/>
                  </a:lnTo>
                  <a:close/>
                </a:path>
              </a:pathLst>
            </a:custGeom>
            <a:gradFill>
              <a:gsLst>
                <a:gs pos="0">
                  <a:schemeClr val="bg1"/>
                </a:gs>
                <a:gs pos="38000">
                  <a:srgbClr val="EEEEEE"/>
                </a:gs>
                <a:gs pos="76000">
                  <a:srgbClr val="EEEEEE"/>
                </a:gs>
                <a:gs pos="100000">
                  <a:schemeClr val="bg1"/>
                </a:gs>
              </a:gsLst>
              <a:lin ang="54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38B76E55-F33E-ED09-25F0-8B1889ADE6C6}"/>
                </a:ext>
              </a:extLst>
            </p:cNvPr>
            <p:cNvSpPr>
              <a:spLocks noEditPoints="1"/>
            </p:cNvSpPr>
            <p:nvPr/>
          </p:nvSpPr>
          <p:spPr bwMode="auto">
            <a:xfrm>
              <a:off x="3912491" y="1247719"/>
              <a:ext cx="4420491" cy="4426434"/>
            </a:xfrm>
            <a:custGeom>
              <a:avLst/>
              <a:gdLst>
                <a:gd name="T0" fmla="*/ 1489 w 2976"/>
                <a:gd name="T1" fmla="*/ 2980 h 2980"/>
                <a:gd name="T2" fmla="*/ 0 w 2976"/>
                <a:gd name="T3" fmla="*/ 1491 h 2980"/>
                <a:gd name="T4" fmla="*/ 1489 w 2976"/>
                <a:gd name="T5" fmla="*/ 0 h 2980"/>
                <a:gd name="T6" fmla="*/ 2976 w 2976"/>
                <a:gd name="T7" fmla="*/ 1491 h 2980"/>
                <a:gd name="T8" fmla="*/ 1489 w 2976"/>
                <a:gd name="T9" fmla="*/ 2980 h 2980"/>
                <a:gd name="T10" fmla="*/ 34 w 2976"/>
                <a:gd name="T11" fmla="*/ 1491 h 2980"/>
                <a:gd name="T12" fmla="*/ 1489 w 2976"/>
                <a:gd name="T13" fmla="*/ 2946 h 2980"/>
                <a:gd name="T14" fmla="*/ 2942 w 2976"/>
                <a:gd name="T15" fmla="*/ 1491 h 2980"/>
                <a:gd name="T16" fmla="*/ 1489 w 2976"/>
                <a:gd name="T17" fmla="*/ 34 h 2980"/>
                <a:gd name="T18" fmla="*/ 34 w 2976"/>
                <a:gd name="T19" fmla="*/ 1491 h 2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76" h="2980">
                  <a:moveTo>
                    <a:pt x="1489" y="2980"/>
                  </a:moveTo>
                  <a:lnTo>
                    <a:pt x="0" y="1491"/>
                  </a:lnTo>
                  <a:lnTo>
                    <a:pt x="1489" y="0"/>
                  </a:lnTo>
                  <a:lnTo>
                    <a:pt x="2976" y="1491"/>
                  </a:lnTo>
                  <a:lnTo>
                    <a:pt x="1489" y="2980"/>
                  </a:lnTo>
                  <a:close/>
                  <a:moveTo>
                    <a:pt x="34" y="1491"/>
                  </a:moveTo>
                  <a:lnTo>
                    <a:pt x="1489" y="2946"/>
                  </a:lnTo>
                  <a:lnTo>
                    <a:pt x="2942" y="1491"/>
                  </a:lnTo>
                  <a:lnTo>
                    <a:pt x="1489" y="34"/>
                  </a:lnTo>
                  <a:lnTo>
                    <a:pt x="34" y="1491"/>
                  </a:lnTo>
                  <a:close/>
                </a:path>
              </a:pathLst>
            </a:custGeom>
            <a:gradFill>
              <a:gsLst>
                <a:gs pos="0">
                  <a:schemeClr val="bg1"/>
                </a:gs>
                <a:gs pos="38000">
                  <a:srgbClr val="EEEEEE"/>
                </a:gs>
                <a:gs pos="76000">
                  <a:srgbClr val="EEEEEE"/>
                </a:gs>
                <a:gs pos="100000">
                  <a:schemeClr val="bg1"/>
                </a:gs>
              </a:gsLst>
              <a:lin ang="5400000" scaled="0"/>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9" name="Rectangle: Rounded Corners 18">
            <a:extLst>
              <a:ext uri="{FF2B5EF4-FFF2-40B4-BE49-F238E27FC236}">
                <a16:creationId xmlns:a16="http://schemas.microsoft.com/office/drawing/2014/main" id="{62A069B6-1E84-0CD7-5E34-A0BF55751CDA}"/>
              </a:ext>
            </a:extLst>
          </p:cNvPr>
          <p:cNvSpPr/>
          <p:nvPr/>
        </p:nvSpPr>
        <p:spPr>
          <a:xfrm>
            <a:off x="6194592" y="2092224"/>
            <a:ext cx="3503669" cy="488893"/>
          </a:xfrm>
          <a:prstGeom prst="roundRect">
            <a:avLst>
              <a:gd name="adj" fmla="val 50000"/>
            </a:avLst>
          </a:prstGeom>
          <a:gradFill>
            <a:gsLst>
              <a:gs pos="0">
                <a:srgbClr val="FBA659"/>
              </a:gs>
              <a:gs pos="79000">
                <a:srgbClr val="F8C4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AD89C17-7BA4-528E-8D22-4B6776CC6FEA}"/>
              </a:ext>
            </a:extLst>
          </p:cNvPr>
          <p:cNvSpPr txBox="1"/>
          <p:nvPr/>
        </p:nvSpPr>
        <p:spPr>
          <a:xfrm>
            <a:off x="6429366" y="2148406"/>
            <a:ext cx="2721230" cy="707886"/>
          </a:xfrm>
          <a:prstGeom prst="rect">
            <a:avLst/>
          </a:prstGeom>
          <a:noFill/>
        </p:spPr>
        <p:txBody>
          <a:bodyPr wrap="square" rtlCol="0">
            <a:spAutoFit/>
          </a:bodyPr>
          <a:lstStyle/>
          <a:p>
            <a:r>
              <a:rPr lang="en-US" sz="2000" b="1">
                <a:latin typeface="Montserrat" panose="00000500000000000000" pitchFamily="50" charset="0"/>
              </a:rPr>
              <a:t>     </a:t>
            </a:r>
            <a:r>
              <a:rPr lang="en-US" b="1" dirty="0">
                <a:latin typeface="Montserrat" panose="00000500000000000000" pitchFamily="50" charset="0"/>
              </a:rPr>
              <a:t>Trends</a:t>
            </a:r>
            <a:endParaRPr lang="en-US" b="1">
              <a:latin typeface="Montserrat" panose="00000500000000000000" pitchFamily="50" charset="0"/>
            </a:endParaRPr>
          </a:p>
          <a:p>
            <a:endParaRPr lang="en-US" sz="2000" b="1">
              <a:latin typeface="Montserrat" panose="00000500000000000000" pitchFamily="50" charset="0"/>
            </a:endParaRPr>
          </a:p>
        </p:txBody>
      </p:sp>
      <p:sp>
        <p:nvSpPr>
          <p:cNvPr id="7" name="Rectangle 6">
            <a:extLst>
              <a:ext uri="{FF2B5EF4-FFF2-40B4-BE49-F238E27FC236}">
                <a16:creationId xmlns:a16="http://schemas.microsoft.com/office/drawing/2014/main" id="{9C83E1E1-205A-3C1A-EE47-949234D3BF78}"/>
              </a:ext>
            </a:extLst>
          </p:cNvPr>
          <p:cNvSpPr/>
          <p:nvPr/>
        </p:nvSpPr>
        <p:spPr>
          <a:xfrm>
            <a:off x="0" y="6194773"/>
            <a:ext cx="12192000" cy="764514"/>
          </a:xfrm>
          <a:prstGeom prst="rect">
            <a:avLst/>
          </a:prstGeom>
          <a:solidFill>
            <a:srgbClr val="D1E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1" name="Group 20">
            <a:extLst>
              <a:ext uri="{FF2B5EF4-FFF2-40B4-BE49-F238E27FC236}">
                <a16:creationId xmlns:a16="http://schemas.microsoft.com/office/drawing/2014/main" id="{6C5BD0A6-27ED-F787-A083-1712123B1BF1}"/>
              </a:ext>
            </a:extLst>
          </p:cNvPr>
          <p:cNvGrpSpPr/>
          <p:nvPr/>
        </p:nvGrpSpPr>
        <p:grpSpPr>
          <a:xfrm>
            <a:off x="6194592" y="2079394"/>
            <a:ext cx="508412" cy="501723"/>
            <a:chOff x="2290088" y="5516421"/>
            <a:chExt cx="647941" cy="649428"/>
          </a:xfrm>
        </p:grpSpPr>
        <p:sp>
          <p:nvSpPr>
            <p:cNvPr id="22" name="Oval 21">
              <a:extLst>
                <a:ext uri="{FF2B5EF4-FFF2-40B4-BE49-F238E27FC236}">
                  <a16:creationId xmlns:a16="http://schemas.microsoft.com/office/drawing/2014/main" id="{BA290CD1-3ED7-1653-494A-B36A7AB7F60C}"/>
                </a:ext>
              </a:extLst>
            </p:cNvPr>
            <p:cNvSpPr>
              <a:spLocks noChangeArrowheads="1"/>
            </p:cNvSpPr>
            <p:nvPr/>
          </p:nvSpPr>
          <p:spPr bwMode="auto">
            <a:xfrm>
              <a:off x="2290088" y="5516421"/>
              <a:ext cx="647941" cy="649428"/>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0">
              <a:extLst>
                <a:ext uri="{FF2B5EF4-FFF2-40B4-BE49-F238E27FC236}">
                  <a16:creationId xmlns:a16="http://schemas.microsoft.com/office/drawing/2014/main" id="{E662A0CF-DF52-8591-958B-42666606A613}"/>
                </a:ext>
              </a:extLst>
            </p:cNvPr>
            <p:cNvSpPr>
              <a:spLocks noEditPoints="1"/>
            </p:cNvSpPr>
            <p:nvPr/>
          </p:nvSpPr>
          <p:spPr bwMode="auto">
            <a:xfrm>
              <a:off x="2429782" y="5691781"/>
              <a:ext cx="329915" cy="298707"/>
            </a:xfrm>
            <a:custGeom>
              <a:avLst/>
              <a:gdLst>
                <a:gd name="T0" fmla="*/ 29 w 111"/>
                <a:gd name="T1" fmla="*/ 78 h 100"/>
                <a:gd name="T2" fmla="*/ 27 w 111"/>
                <a:gd name="T3" fmla="*/ 100 h 100"/>
                <a:gd name="T4" fmla="*/ 38 w 111"/>
                <a:gd name="T5" fmla="*/ 72 h 100"/>
                <a:gd name="T6" fmla="*/ 81 w 111"/>
                <a:gd name="T7" fmla="*/ 55 h 100"/>
                <a:gd name="T8" fmla="*/ 72 w 111"/>
                <a:gd name="T9" fmla="*/ 66 h 100"/>
                <a:gd name="T10" fmla="*/ 83 w 111"/>
                <a:gd name="T11" fmla="*/ 100 h 100"/>
                <a:gd name="T12" fmla="*/ 81 w 111"/>
                <a:gd name="T13" fmla="*/ 55 h 100"/>
                <a:gd name="T14" fmla="*/ 89 w 111"/>
                <a:gd name="T15" fmla="*/ 47 h 100"/>
                <a:gd name="T16" fmla="*/ 87 w 111"/>
                <a:gd name="T17" fmla="*/ 100 h 100"/>
                <a:gd name="T18" fmla="*/ 97 w 111"/>
                <a:gd name="T19" fmla="*/ 41 h 100"/>
                <a:gd name="T20" fmla="*/ 66 w 111"/>
                <a:gd name="T21" fmla="*/ 70 h 100"/>
                <a:gd name="T22" fmla="*/ 58 w 111"/>
                <a:gd name="T23" fmla="*/ 77 h 100"/>
                <a:gd name="T24" fmla="*/ 57 w 111"/>
                <a:gd name="T25" fmla="*/ 100 h 100"/>
                <a:gd name="T26" fmla="*/ 68 w 111"/>
                <a:gd name="T27" fmla="*/ 71 h 100"/>
                <a:gd name="T28" fmla="*/ 49 w 111"/>
                <a:gd name="T29" fmla="*/ 76 h 100"/>
                <a:gd name="T30" fmla="*/ 42 w 111"/>
                <a:gd name="T31" fmla="*/ 72 h 100"/>
                <a:gd name="T32" fmla="*/ 53 w 111"/>
                <a:gd name="T33" fmla="*/ 100 h 100"/>
                <a:gd name="T34" fmla="*/ 51 w 111"/>
                <a:gd name="T35" fmla="*/ 78 h 100"/>
                <a:gd name="T36" fmla="*/ 21 w 111"/>
                <a:gd name="T37" fmla="*/ 87 h 100"/>
                <a:gd name="T38" fmla="*/ 13 w 111"/>
                <a:gd name="T39" fmla="*/ 95 h 100"/>
                <a:gd name="T40" fmla="*/ 11 w 111"/>
                <a:gd name="T41" fmla="*/ 100 h 100"/>
                <a:gd name="T42" fmla="*/ 23 w 111"/>
                <a:gd name="T43" fmla="*/ 87 h 100"/>
                <a:gd name="T44" fmla="*/ 106 w 111"/>
                <a:gd name="T45" fmla="*/ 0 h 100"/>
                <a:gd name="T46" fmla="*/ 71 w 111"/>
                <a:gd name="T47" fmla="*/ 2 h 100"/>
                <a:gd name="T48" fmla="*/ 78 w 111"/>
                <a:gd name="T49" fmla="*/ 19 h 100"/>
                <a:gd name="T50" fmla="*/ 42 w 111"/>
                <a:gd name="T51" fmla="*/ 31 h 100"/>
                <a:gd name="T52" fmla="*/ 4 w 111"/>
                <a:gd name="T53" fmla="*/ 65 h 100"/>
                <a:gd name="T54" fmla="*/ 4 w 111"/>
                <a:gd name="T55" fmla="*/ 79 h 100"/>
                <a:gd name="T56" fmla="*/ 40 w 111"/>
                <a:gd name="T57" fmla="*/ 57 h 100"/>
                <a:gd name="T58" fmla="*/ 56 w 111"/>
                <a:gd name="T59" fmla="*/ 70 h 100"/>
                <a:gd name="T60" fmla="*/ 109 w 111"/>
                <a:gd name="T61" fmla="*/ 41 h 100"/>
                <a:gd name="T62" fmla="*/ 111 w 111"/>
                <a:gd name="T63" fmla="*/ 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1" h="100">
                  <a:moveTo>
                    <a:pt x="36" y="72"/>
                  </a:moveTo>
                  <a:cubicBezTo>
                    <a:pt x="29" y="78"/>
                    <a:pt x="29" y="78"/>
                    <a:pt x="29" y="78"/>
                  </a:cubicBezTo>
                  <a:cubicBezTo>
                    <a:pt x="28" y="79"/>
                    <a:pt x="27" y="81"/>
                    <a:pt x="27" y="83"/>
                  </a:cubicBezTo>
                  <a:cubicBezTo>
                    <a:pt x="27" y="100"/>
                    <a:pt x="27" y="100"/>
                    <a:pt x="27" y="100"/>
                  </a:cubicBezTo>
                  <a:cubicBezTo>
                    <a:pt x="38" y="100"/>
                    <a:pt x="38" y="100"/>
                    <a:pt x="38" y="100"/>
                  </a:cubicBezTo>
                  <a:cubicBezTo>
                    <a:pt x="38" y="72"/>
                    <a:pt x="38" y="72"/>
                    <a:pt x="38" y="72"/>
                  </a:cubicBezTo>
                  <a:cubicBezTo>
                    <a:pt x="38" y="71"/>
                    <a:pt x="37" y="71"/>
                    <a:pt x="36" y="72"/>
                  </a:cubicBezTo>
                  <a:close/>
                  <a:moveTo>
                    <a:pt x="81" y="55"/>
                  </a:moveTo>
                  <a:cubicBezTo>
                    <a:pt x="74" y="62"/>
                    <a:pt x="74" y="62"/>
                    <a:pt x="74" y="62"/>
                  </a:cubicBezTo>
                  <a:cubicBezTo>
                    <a:pt x="73" y="63"/>
                    <a:pt x="72" y="64"/>
                    <a:pt x="72" y="66"/>
                  </a:cubicBezTo>
                  <a:cubicBezTo>
                    <a:pt x="72" y="100"/>
                    <a:pt x="72" y="100"/>
                    <a:pt x="72" y="100"/>
                  </a:cubicBezTo>
                  <a:cubicBezTo>
                    <a:pt x="83" y="100"/>
                    <a:pt x="83" y="100"/>
                    <a:pt x="83" y="100"/>
                  </a:cubicBezTo>
                  <a:cubicBezTo>
                    <a:pt x="83" y="56"/>
                    <a:pt x="83" y="56"/>
                    <a:pt x="83" y="56"/>
                  </a:cubicBezTo>
                  <a:cubicBezTo>
                    <a:pt x="83" y="54"/>
                    <a:pt x="82" y="54"/>
                    <a:pt x="81" y="55"/>
                  </a:cubicBezTo>
                  <a:close/>
                  <a:moveTo>
                    <a:pt x="95" y="41"/>
                  </a:moveTo>
                  <a:cubicBezTo>
                    <a:pt x="89" y="47"/>
                    <a:pt x="89" y="47"/>
                    <a:pt x="89" y="47"/>
                  </a:cubicBezTo>
                  <a:cubicBezTo>
                    <a:pt x="88" y="48"/>
                    <a:pt x="87" y="49"/>
                    <a:pt x="87" y="51"/>
                  </a:cubicBezTo>
                  <a:cubicBezTo>
                    <a:pt x="87" y="100"/>
                    <a:pt x="87" y="100"/>
                    <a:pt x="87" y="100"/>
                  </a:cubicBezTo>
                  <a:cubicBezTo>
                    <a:pt x="97" y="100"/>
                    <a:pt x="97" y="100"/>
                    <a:pt x="97" y="100"/>
                  </a:cubicBezTo>
                  <a:cubicBezTo>
                    <a:pt x="97" y="41"/>
                    <a:pt x="97" y="41"/>
                    <a:pt x="97" y="41"/>
                  </a:cubicBezTo>
                  <a:cubicBezTo>
                    <a:pt x="97" y="40"/>
                    <a:pt x="96" y="40"/>
                    <a:pt x="95" y="41"/>
                  </a:cubicBezTo>
                  <a:close/>
                  <a:moveTo>
                    <a:pt x="66" y="70"/>
                  </a:moveTo>
                  <a:cubicBezTo>
                    <a:pt x="59" y="76"/>
                    <a:pt x="59" y="76"/>
                    <a:pt x="59" y="76"/>
                  </a:cubicBezTo>
                  <a:cubicBezTo>
                    <a:pt x="59" y="76"/>
                    <a:pt x="59" y="77"/>
                    <a:pt x="58" y="77"/>
                  </a:cubicBezTo>
                  <a:cubicBezTo>
                    <a:pt x="58" y="78"/>
                    <a:pt x="57" y="79"/>
                    <a:pt x="57" y="81"/>
                  </a:cubicBezTo>
                  <a:cubicBezTo>
                    <a:pt x="57" y="100"/>
                    <a:pt x="57" y="100"/>
                    <a:pt x="57" y="100"/>
                  </a:cubicBezTo>
                  <a:cubicBezTo>
                    <a:pt x="68" y="100"/>
                    <a:pt x="68" y="100"/>
                    <a:pt x="68" y="100"/>
                  </a:cubicBezTo>
                  <a:cubicBezTo>
                    <a:pt x="68" y="71"/>
                    <a:pt x="68" y="71"/>
                    <a:pt x="68" y="71"/>
                  </a:cubicBezTo>
                  <a:cubicBezTo>
                    <a:pt x="68" y="69"/>
                    <a:pt x="67" y="69"/>
                    <a:pt x="66" y="70"/>
                  </a:cubicBezTo>
                  <a:close/>
                  <a:moveTo>
                    <a:pt x="49" y="76"/>
                  </a:moveTo>
                  <a:cubicBezTo>
                    <a:pt x="44" y="71"/>
                    <a:pt x="44" y="71"/>
                    <a:pt x="44" y="71"/>
                  </a:cubicBezTo>
                  <a:cubicBezTo>
                    <a:pt x="43" y="70"/>
                    <a:pt x="42" y="70"/>
                    <a:pt x="42" y="72"/>
                  </a:cubicBezTo>
                  <a:cubicBezTo>
                    <a:pt x="42" y="100"/>
                    <a:pt x="42" y="100"/>
                    <a:pt x="42" y="100"/>
                  </a:cubicBezTo>
                  <a:cubicBezTo>
                    <a:pt x="53" y="100"/>
                    <a:pt x="53" y="100"/>
                    <a:pt x="53" y="100"/>
                  </a:cubicBezTo>
                  <a:cubicBezTo>
                    <a:pt x="53" y="82"/>
                    <a:pt x="53" y="82"/>
                    <a:pt x="53" y="82"/>
                  </a:cubicBezTo>
                  <a:cubicBezTo>
                    <a:pt x="53" y="81"/>
                    <a:pt x="52" y="79"/>
                    <a:pt x="51" y="78"/>
                  </a:cubicBezTo>
                  <a:lnTo>
                    <a:pt x="49" y="76"/>
                  </a:lnTo>
                  <a:close/>
                  <a:moveTo>
                    <a:pt x="21" y="87"/>
                  </a:moveTo>
                  <a:cubicBezTo>
                    <a:pt x="16" y="91"/>
                    <a:pt x="16" y="91"/>
                    <a:pt x="16" y="91"/>
                  </a:cubicBezTo>
                  <a:cubicBezTo>
                    <a:pt x="13" y="95"/>
                    <a:pt x="13" y="95"/>
                    <a:pt x="13" y="95"/>
                  </a:cubicBezTo>
                  <a:cubicBezTo>
                    <a:pt x="12" y="96"/>
                    <a:pt x="11" y="97"/>
                    <a:pt x="11" y="98"/>
                  </a:cubicBezTo>
                  <a:cubicBezTo>
                    <a:pt x="11" y="100"/>
                    <a:pt x="11" y="100"/>
                    <a:pt x="11" y="100"/>
                  </a:cubicBezTo>
                  <a:cubicBezTo>
                    <a:pt x="23" y="100"/>
                    <a:pt x="23" y="100"/>
                    <a:pt x="23" y="100"/>
                  </a:cubicBezTo>
                  <a:cubicBezTo>
                    <a:pt x="23" y="87"/>
                    <a:pt x="23" y="87"/>
                    <a:pt x="23" y="87"/>
                  </a:cubicBezTo>
                  <a:cubicBezTo>
                    <a:pt x="23" y="86"/>
                    <a:pt x="22" y="86"/>
                    <a:pt x="21" y="87"/>
                  </a:cubicBezTo>
                  <a:close/>
                  <a:moveTo>
                    <a:pt x="106" y="0"/>
                  </a:moveTo>
                  <a:cubicBezTo>
                    <a:pt x="71" y="0"/>
                    <a:pt x="71" y="0"/>
                    <a:pt x="71" y="0"/>
                  </a:cubicBezTo>
                  <a:cubicBezTo>
                    <a:pt x="70" y="0"/>
                    <a:pt x="70" y="1"/>
                    <a:pt x="71" y="2"/>
                  </a:cubicBezTo>
                  <a:cubicBezTo>
                    <a:pt x="83" y="14"/>
                    <a:pt x="83" y="14"/>
                    <a:pt x="83" y="14"/>
                  </a:cubicBezTo>
                  <a:cubicBezTo>
                    <a:pt x="78" y="19"/>
                    <a:pt x="78" y="19"/>
                    <a:pt x="78" y="19"/>
                  </a:cubicBezTo>
                  <a:cubicBezTo>
                    <a:pt x="54" y="43"/>
                    <a:pt x="54" y="43"/>
                    <a:pt x="54" y="43"/>
                  </a:cubicBezTo>
                  <a:cubicBezTo>
                    <a:pt x="42" y="31"/>
                    <a:pt x="42" y="31"/>
                    <a:pt x="42" y="31"/>
                  </a:cubicBezTo>
                  <a:cubicBezTo>
                    <a:pt x="41" y="30"/>
                    <a:pt x="39" y="30"/>
                    <a:pt x="39" y="31"/>
                  </a:cubicBezTo>
                  <a:cubicBezTo>
                    <a:pt x="4" y="65"/>
                    <a:pt x="4" y="65"/>
                    <a:pt x="4" y="65"/>
                  </a:cubicBezTo>
                  <a:cubicBezTo>
                    <a:pt x="0" y="69"/>
                    <a:pt x="0" y="75"/>
                    <a:pt x="4" y="79"/>
                  </a:cubicBezTo>
                  <a:cubicBezTo>
                    <a:pt x="4" y="79"/>
                    <a:pt x="4" y="79"/>
                    <a:pt x="4" y="79"/>
                  </a:cubicBezTo>
                  <a:cubicBezTo>
                    <a:pt x="8" y="83"/>
                    <a:pt x="14" y="83"/>
                    <a:pt x="18" y="79"/>
                  </a:cubicBezTo>
                  <a:cubicBezTo>
                    <a:pt x="40" y="57"/>
                    <a:pt x="40" y="57"/>
                    <a:pt x="40" y="57"/>
                  </a:cubicBezTo>
                  <a:cubicBezTo>
                    <a:pt x="53" y="70"/>
                    <a:pt x="53" y="70"/>
                    <a:pt x="53" y="70"/>
                  </a:cubicBezTo>
                  <a:cubicBezTo>
                    <a:pt x="54" y="70"/>
                    <a:pt x="55" y="70"/>
                    <a:pt x="56" y="70"/>
                  </a:cubicBezTo>
                  <a:cubicBezTo>
                    <a:pt x="97" y="29"/>
                    <a:pt x="97" y="29"/>
                    <a:pt x="97" y="29"/>
                  </a:cubicBezTo>
                  <a:cubicBezTo>
                    <a:pt x="109" y="41"/>
                    <a:pt x="109" y="41"/>
                    <a:pt x="109" y="41"/>
                  </a:cubicBezTo>
                  <a:cubicBezTo>
                    <a:pt x="110" y="42"/>
                    <a:pt x="111" y="41"/>
                    <a:pt x="111" y="40"/>
                  </a:cubicBezTo>
                  <a:cubicBezTo>
                    <a:pt x="111" y="5"/>
                    <a:pt x="111" y="5"/>
                    <a:pt x="111" y="5"/>
                  </a:cubicBezTo>
                  <a:cubicBezTo>
                    <a:pt x="111" y="2"/>
                    <a:pt x="109" y="0"/>
                    <a:pt x="10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7" name="Oval 26">
            <a:extLst>
              <a:ext uri="{FF2B5EF4-FFF2-40B4-BE49-F238E27FC236}">
                <a16:creationId xmlns:a16="http://schemas.microsoft.com/office/drawing/2014/main" id="{E9269488-3A2B-9980-C8F4-C3B180F33CD5}"/>
              </a:ext>
            </a:extLst>
          </p:cNvPr>
          <p:cNvSpPr>
            <a:spLocks noChangeArrowheads="1"/>
          </p:cNvSpPr>
          <p:nvPr/>
        </p:nvSpPr>
        <p:spPr bwMode="auto">
          <a:xfrm>
            <a:off x="1175430" y="2109624"/>
            <a:ext cx="519912" cy="485373"/>
          </a:xfrm>
          <a:prstGeom prst="ellipse">
            <a:avLst/>
          </a:prstGeom>
          <a:solidFill>
            <a:srgbClr val="2F6EBA"/>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0">
            <a:extLst>
              <a:ext uri="{FF2B5EF4-FFF2-40B4-BE49-F238E27FC236}">
                <a16:creationId xmlns:a16="http://schemas.microsoft.com/office/drawing/2014/main" id="{E17ACE16-8B3B-0981-5192-80E61908517E}"/>
              </a:ext>
            </a:extLst>
          </p:cNvPr>
          <p:cNvSpPr>
            <a:spLocks noEditPoints="1"/>
          </p:cNvSpPr>
          <p:nvPr/>
        </p:nvSpPr>
        <p:spPr bwMode="auto">
          <a:xfrm>
            <a:off x="1280755" y="2215297"/>
            <a:ext cx="352330" cy="281447"/>
          </a:xfrm>
          <a:custGeom>
            <a:avLst/>
            <a:gdLst>
              <a:gd name="T0" fmla="*/ 19 w 200"/>
              <a:gd name="T1" fmla="*/ 44 h 155"/>
              <a:gd name="T2" fmla="*/ 10 w 200"/>
              <a:gd name="T3" fmla="*/ 44 h 155"/>
              <a:gd name="T4" fmla="*/ 0 w 200"/>
              <a:gd name="T5" fmla="*/ 54 h 155"/>
              <a:gd name="T6" fmla="*/ 0 w 200"/>
              <a:gd name="T7" fmla="*/ 108 h 155"/>
              <a:gd name="T8" fmla="*/ 10 w 200"/>
              <a:gd name="T9" fmla="*/ 118 h 155"/>
              <a:gd name="T10" fmla="*/ 19 w 200"/>
              <a:gd name="T11" fmla="*/ 118 h 155"/>
              <a:gd name="T12" fmla="*/ 29 w 200"/>
              <a:gd name="T13" fmla="*/ 108 h 155"/>
              <a:gd name="T14" fmla="*/ 29 w 200"/>
              <a:gd name="T15" fmla="*/ 54 h 155"/>
              <a:gd name="T16" fmla="*/ 19 w 200"/>
              <a:gd name="T17" fmla="*/ 44 h 155"/>
              <a:gd name="T18" fmla="*/ 73 w 200"/>
              <a:gd name="T19" fmla="*/ 30 h 155"/>
              <a:gd name="T20" fmla="*/ 73 w 200"/>
              <a:gd name="T21" fmla="*/ 10 h 155"/>
              <a:gd name="T22" fmla="*/ 63 w 200"/>
              <a:gd name="T23" fmla="*/ 0 h 155"/>
              <a:gd name="T24" fmla="*/ 54 w 200"/>
              <a:gd name="T25" fmla="*/ 0 h 155"/>
              <a:gd name="T26" fmla="*/ 44 w 200"/>
              <a:gd name="T27" fmla="*/ 10 h 155"/>
              <a:gd name="T28" fmla="*/ 44 w 200"/>
              <a:gd name="T29" fmla="*/ 108 h 155"/>
              <a:gd name="T30" fmla="*/ 54 w 200"/>
              <a:gd name="T31" fmla="*/ 118 h 155"/>
              <a:gd name="T32" fmla="*/ 63 w 200"/>
              <a:gd name="T33" fmla="*/ 118 h 155"/>
              <a:gd name="T34" fmla="*/ 73 w 200"/>
              <a:gd name="T35" fmla="*/ 108 h 155"/>
              <a:gd name="T36" fmla="*/ 73 w 200"/>
              <a:gd name="T37" fmla="*/ 103 h 155"/>
              <a:gd name="T38" fmla="*/ 58 w 200"/>
              <a:gd name="T39" fmla="*/ 66 h 155"/>
              <a:gd name="T40" fmla="*/ 73 w 200"/>
              <a:gd name="T41" fmla="*/ 30 h 155"/>
              <a:gd name="T42" fmla="*/ 107 w 200"/>
              <a:gd name="T43" fmla="*/ 44 h 155"/>
              <a:gd name="T44" fmla="*/ 98 w 200"/>
              <a:gd name="T45" fmla="*/ 44 h 155"/>
              <a:gd name="T46" fmla="*/ 88 w 200"/>
              <a:gd name="T47" fmla="*/ 54 h 155"/>
              <a:gd name="T48" fmla="*/ 88 w 200"/>
              <a:gd name="T49" fmla="*/ 83 h 155"/>
              <a:gd name="T50" fmla="*/ 91 w 200"/>
              <a:gd name="T51" fmla="*/ 87 h 155"/>
              <a:gd name="T52" fmla="*/ 111 w 200"/>
              <a:gd name="T53" fmla="*/ 95 h 155"/>
              <a:gd name="T54" fmla="*/ 117 w 200"/>
              <a:gd name="T55" fmla="*/ 94 h 155"/>
              <a:gd name="T56" fmla="*/ 117 w 200"/>
              <a:gd name="T57" fmla="*/ 54 h 155"/>
              <a:gd name="T58" fmla="*/ 107 w 200"/>
              <a:gd name="T59" fmla="*/ 44 h 155"/>
              <a:gd name="T60" fmla="*/ 195 w 200"/>
              <a:gd name="T61" fmla="*/ 132 h 155"/>
              <a:gd name="T62" fmla="*/ 161 w 200"/>
              <a:gd name="T63" fmla="*/ 98 h 155"/>
              <a:gd name="T64" fmla="*/ 152 w 200"/>
              <a:gd name="T65" fmla="*/ 94 h 155"/>
              <a:gd name="T66" fmla="*/ 146 w 200"/>
              <a:gd name="T67" fmla="*/ 33 h 155"/>
              <a:gd name="T68" fmla="*/ 78 w 200"/>
              <a:gd name="T69" fmla="*/ 33 h 155"/>
              <a:gd name="T70" fmla="*/ 78 w 200"/>
              <a:gd name="T71" fmla="*/ 101 h 155"/>
              <a:gd name="T72" fmla="*/ 139 w 200"/>
              <a:gd name="T73" fmla="*/ 107 h 155"/>
              <a:gd name="T74" fmla="*/ 143 w 200"/>
              <a:gd name="T75" fmla="*/ 116 h 155"/>
              <a:gd name="T76" fmla="*/ 176 w 200"/>
              <a:gd name="T77" fmla="*/ 150 h 155"/>
              <a:gd name="T78" fmla="*/ 195 w 200"/>
              <a:gd name="T79" fmla="*/ 150 h 155"/>
              <a:gd name="T80" fmla="*/ 195 w 200"/>
              <a:gd name="T81" fmla="*/ 132 h 155"/>
              <a:gd name="T82" fmla="*/ 136 w 200"/>
              <a:gd name="T83" fmla="*/ 91 h 155"/>
              <a:gd name="T84" fmla="*/ 89 w 200"/>
              <a:gd name="T85" fmla="*/ 91 h 155"/>
              <a:gd name="T86" fmla="*/ 89 w 200"/>
              <a:gd name="T87" fmla="*/ 44 h 155"/>
              <a:gd name="T88" fmla="*/ 136 w 200"/>
              <a:gd name="T89" fmla="*/ 44 h 155"/>
              <a:gd name="T90" fmla="*/ 136 w 200"/>
              <a:gd name="T91" fmla="*/ 91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0" h="155">
                <a:moveTo>
                  <a:pt x="19" y="44"/>
                </a:moveTo>
                <a:cubicBezTo>
                  <a:pt x="10" y="44"/>
                  <a:pt x="10" y="44"/>
                  <a:pt x="10" y="44"/>
                </a:cubicBezTo>
                <a:cubicBezTo>
                  <a:pt x="5" y="44"/>
                  <a:pt x="0" y="49"/>
                  <a:pt x="0" y="54"/>
                </a:cubicBezTo>
                <a:cubicBezTo>
                  <a:pt x="0" y="108"/>
                  <a:pt x="0" y="108"/>
                  <a:pt x="0" y="108"/>
                </a:cubicBezTo>
                <a:cubicBezTo>
                  <a:pt x="0" y="113"/>
                  <a:pt x="5" y="118"/>
                  <a:pt x="10" y="118"/>
                </a:cubicBezTo>
                <a:cubicBezTo>
                  <a:pt x="19" y="118"/>
                  <a:pt x="19" y="118"/>
                  <a:pt x="19" y="118"/>
                </a:cubicBezTo>
                <a:cubicBezTo>
                  <a:pt x="25" y="118"/>
                  <a:pt x="29" y="113"/>
                  <a:pt x="29" y="108"/>
                </a:cubicBezTo>
                <a:cubicBezTo>
                  <a:pt x="29" y="54"/>
                  <a:pt x="29" y="54"/>
                  <a:pt x="29" y="54"/>
                </a:cubicBezTo>
                <a:cubicBezTo>
                  <a:pt x="29" y="49"/>
                  <a:pt x="25" y="44"/>
                  <a:pt x="19" y="44"/>
                </a:cubicBezTo>
                <a:close/>
                <a:moveTo>
                  <a:pt x="73" y="30"/>
                </a:moveTo>
                <a:cubicBezTo>
                  <a:pt x="73" y="10"/>
                  <a:pt x="73" y="10"/>
                  <a:pt x="73" y="10"/>
                </a:cubicBezTo>
                <a:cubicBezTo>
                  <a:pt x="73" y="5"/>
                  <a:pt x="69" y="0"/>
                  <a:pt x="63" y="0"/>
                </a:cubicBezTo>
                <a:cubicBezTo>
                  <a:pt x="54" y="0"/>
                  <a:pt x="54" y="0"/>
                  <a:pt x="54" y="0"/>
                </a:cubicBezTo>
                <a:cubicBezTo>
                  <a:pt x="49" y="0"/>
                  <a:pt x="44" y="5"/>
                  <a:pt x="44" y="10"/>
                </a:cubicBezTo>
                <a:cubicBezTo>
                  <a:pt x="44" y="108"/>
                  <a:pt x="44" y="108"/>
                  <a:pt x="44" y="108"/>
                </a:cubicBezTo>
                <a:cubicBezTo>
                  <a:pt x="44" y="113"/>
                  <a:pt x="49" y="118"/>
                  <a:pt x="54" y="118"/>
                </a:cubicBezTo>
                <a:cubicBezTo>
                  <a:pt x="63" y="118"/>
                  <a:pt x="63" y="118"/>
                  <a:pt x="63" y="118"/>
                </a:cubicBezTo>
                <a:cubicBezTo>
                  <a:pt x="69" y="118"/>
                  <a:pt x="73" y="113"/>
                  <a:pt x="73" y="108"/>
                </a:cubicBezTo>
                <a:cubicBezTo>
                  <a:pt x="73" y="103"/>
                  <a:pt x="73" y="103"/>
                  <a:pt x="73" y="103"/>
                </a:cubicBezTo>
                <a:cubicBezTo>
                  <a:pt x="63" y="93"/>
                  <a:pt x="58" y="80"/>
                  <a:pt x="58" y="66"/>
                </a:cubicBezTo>
                <a:cubicBezTo>
                  <a:pt x="58" y="53"/>
                  <a:pt x="63" y="40"/>
                  <a:pt x="73" y="30"/>
                </a:cubicBezTo>
                <a:close/>
                <a:moveTo>
                  <a:pt x="107" y="44"/>
                </a:moveTo>
                <a:cubicBezTo>
                  <a:pt x="98" y="44"/>
                  <a:pt x="98" y="44"/>
                  <a:pt x="98" y="44"/>
                </a:cubicBezTo>
                <a:cubicBezTo>
                  <a:pt x="93" y="44"/>
                  <a:pt x="88" y="49"/>
                  <a:pt x="88" y="54"/>
                </a:cubicBezTo>
                <a:cubicBezTo>
                  <a:pt x="88" y="83"/>
                  <a:pt x="88" y="83"/>
                  <a:pt x="88" y="83"/>
                </a:cubicBezTo>
                <a:cubicBezTo>
                  <a:pt x="89" y="84"/>
                  <a:pt x="90" y="86"/>
                  <a:pt x="91" y="87"/>
                </a:cubicBezTo>
                <a:cubicBezTo>
                  <a:pt x="97" y="92"/>
                  <a:pt x="104" y="95"/>
                  <a:pt x="111" y="95"/>
                </a:cubicBezTo>
                <a:cubicBezTo>
                  <a:pt x="113" y="95"/>
                  <a:pt x="115" y="95"/>
                  <a:pt x="117" y="94"/>
                </a:cubicBezTo>
                <a:cubicBezTo>
                  <a:pt x="117" y="54"/>
                  <a:pt x="117" y="54"/>
                  <a:pt x="117" y="54"/>
                </a:cubicBezTo>
                <a:cubicBezTo>
                  <a:pt x="117" y="49"/>
                  <a:pt x="113" y="44"/>
                  <a:pt x="107" y="44"/>
                </a:cubicBezTo>
                <a:close/>
                <a:moveTo>
                  <a:pt x="195" y="132"/>
                </a:moveTo>
                <a:cubicBezTo>
                  <a:pt x="161" y="98"/>
                  <a:pt x="161" y="98"/>
                  <a:pt x="161" y="98"/>
                </a:cubicBezTo>
                <a:cubicBezTo>
                  <a:pt x="159" y="95"/>
                  <a:pt x="156" y="94"/>
                  <a:pt x="152" y="94"/>
                </a:cubicBezTo>
                <a:cubicBezTo>
                  <a:pt x="165" y="75"/>
                  <a:pt x="163" y="50"/>
                  <a:pt x="146" y="33"/>
                </a:cubicBezTo>
                <a:cubicBezTo>
                  <a:pt x="128" y="14"/>
                  <a:pt x="97" y="14"/>
                  <a:pt x="78" y="33"/>
                </a:cubicBezTo>
                <a:cubicBezTo>
                  <a:pt x="59" y="52"/>
                  <a:pt x="59" y="83"/>
                  <a:pt x="78" y="101"/>
                </a:cubicBezTo>
                <a:cubicBezTo>
                  <a:pt x="95" y="118"/>
                  <a:pt x="120" y="120"/>
                  <a:pt x="139" y="107"/>
                </a:cubicBezTo>
                <a:cubicBezTo>
                  <a:pt x="139" y="111"/>
                  <a:pt x="140" y="114"/>
                  <a:pt x="143" y="116"/>
                </a:cubicBezTo>
                <a:cubicBezTo>
                  <a:pt x="176" y="150"/>
                  <a:pt x="176" y="150"/>
                  <a:pt x="176" y="150"/>
                </a:cubicBezTo>
                <a:cubicBezTo>
                  <a:pt x="182" y="155"/>
                  <a:pt x="190" y="155"/>
                  <a:pt x="195" y="150"/>
                </a:cubicBezTo>
                <a:cubicBezTo>
                  <a:pt x="200" y="145"/>
                  <a:pt x="200" y="137"/>
                  <a:pt x="195" y="132"/>
                </a:cubicBezTo>
                <a:close/>
                <a:moveTo>
                  <a:pt x="136" y="91"/>
                </a:moveTo>
                <a:cubicBezTo>
                  <a:pt x="123" y="104"/>
                  <a:pt x="102" y="104"/>
                  <a:pt x="89" y="91"/>
                </a:cubicBezTo>
                <a:cubicBezTo>
                  <a:pt x="76" y="78"/>
                  <a:pt x="76" y="57"/>
                  <a:pt x="89" y="44"/>
                </a:cubicBezTo>
                <a:cubicBezTo>
                  <a:pt x="102" y="31"/>
                  <a:pt x="123" y="31"/>
                  <a:pt x="136" y="44"/>
                </a:cubicBezTo>
                <a:cubicBezTo>
                  <a:pt x="149" y="57"/>
                  <a:pt x="149" y="78"/>
                  <a:pt x="136" y="9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object 3">
            <a:extLst>
              <a:ext uri="{FF2B5EF4-FFF2-40B4-BE49-F238E27FC236}">
                <a16:creationId xmlns:a16="http://schemas.microsoft.com/office/drawing/2014/main" id="{8ADE940D-E2D0-F0E6-8616-E8792071E07B}"/>
              </a:ext>
            </a:extLst>
          </p:cNvPr>
          <p:cNvSpPr txBox="1"/>
          <p:nvPr/>
        </p:nvSpPr>
        <p:spPr>
          <a:xfrm>
            <a:off x="829247" y="2641215"/>
            <a:ext cx="4795985" cy="2380075"/>
          </a:xfrm>
          <a:prstGeom prst="rect">
            <a:avLst/>
          </a:prstGeom>
        </p:spPr>
        <p:txBody>
          <a:bodyPr vert="horz" wrap="square" lIns="0" tIns="165100" rIns="0" bIns="0" rtlCol="0" anchor="t">
            <a:spAutoFit/>
          </a:bodyPr>
          <a:lstStyle/>
          <a:p>
            <a:pPr marL="323850" indent="-285750" algn="just">
              <a:lnSpc>
                <a:spcPct val="120000"/>
              </a:lnSpc>
              <a:spcBef>
                <a:spcPts val="100"/>
              </a:spcBef>
              <a:buFont typeface="Arial" panose="020B0604020202020204" pitchFamily="34" charset="0"/>
              <a:buChar char="•"/>
            </a:pPr>
            <a:r>
              <a:rPr lang="ro-RO" sz="1200" b="1">
                <a:latin typeface="Work Sans" pitchFamily="2" charset="0"/>
                <a:cs typeface="Arial"/>
              </a:rPr>
              <a:t>Annual i</a:t>
            </a:r>
            <a:r>
              <a:rPr lang="en-US" sz="1200" b="1" err="1">
                <a:latin typeface="Work Sans" pitchFamily="2" charset="0"/>
                <a:cs typeface="Arial"/>
              </a:rPr>
              <a:t>nflation</a:t>
            </a:r>
            <a:r>
              <a:rPr lang="en-US" sz="1200" b="1">
                <a:latin typeface="Work Sans" pitchFamily="2" charset="0"/>
                <a:cs typeface="Arial"/>
              </a:rPr>
              <a:t> rate</a:t>
            </a:r>
            <a:r>
              <a:rPr lang="ro-RO" sz="1200" b="1">
                <a:latin typeface="Work Sans" pitchFamily="2" charset="0"/>
                <a:cs typeface="Arial"/>
              </a:rPr>
              <a:t> of</a:t>
            </a:r>
            <a:r>
              <a:rPr lang="en-US" sz="1200" b="1">
                <a:latin typeface="Work Sans" pitchFamily="2" charset="0"/>
                <a:cs typeface="Arial"/>
              </a:rPr>
              <a:t> </a:t>
            </a:r>
            <a:r>
              <a:rPr lang="en-GB" sz="1200" b="1">
                <a:solidFill>
                  <a:srgbClr val="222222"/>
                </a:solidFill>
                <a:latin typeface="Montserrat" panose="00000500000000000000" pitchFamily="2" charset="0"/>
                <a:cs typeface="Arial"/>
              </a:rPr>
              <a:t>6</a:t>
            </a:r>
            <a:r>
              <a:rPr lang="en-GB" sz="1200" b="1" i="0">
                <a:solidFill>
                  <a:srgbClr val="222222"/>
                </a:solidFill>
                <a:effectLst/>
                <a:latin typeface="Montserrat" panose="00000500000000000000" pitchFamily="2" charset="0"/>
              </a:rPr>
              <a:t>.6%</a:t>
            </a:r>
            <a:r>
              <a:rPr lang="en-US" sz="1200" b="1">
                <a:latin typeface="Work Sans" pitchFamily="2" charset="0"/>
                <a:cs typeface="Arial"/>
              </a:rPr>
              <a:t> </a:t>
            </a:r>
            <a:r>
              <a:rPr lang="ro-RO" sz="1200">
                <a:latin typeface="Work Sans" pitchFamily="2" charset="0"/>
                <a:cs typeface="Arial"/>
              </a:rPr>
              <a:t>(</a:t>
            </a:r>
            <a:r>
              <a:rPr lang="en-GB" sz="1200">
                <a:latin typeface="Work Sans" pitchFamily="2" charset="0"/>
                <a:cs typeface="Arial"/>
              </a:rPr>
              <a:t>Dec </a:t>
            </a:r>
            <a:r>
              <a:rPr lang="en-US" sz="1200">
                <a:latin typeface="Work Sans" pitchFamily="2" charset="0"/>
                <a:cs typeface="Arial"/>
              </a:rPr>
              <a:t>202</a:t>
            </a:r>
            <a:r>
              <a:rPr lang="ro-RO" sz="1200">
                <a:latin typeface="Work Sans" pitchFamily="2" charset="0"/>
                <a:cs typeface="Arial"/>
              </a:rPr>
              <a:t>3</a:t>
            </a:r>
            <a:r>
              <a:rPr lang="en-US" sz="1200">
                <a:latin typeface="Work Sans" pitchFamily="2" charset="0"/>
                <a:cs typeface="Arial"/>
              </a:rPr>
              <a:t> vs. Dec 202</a:t>
            </a:r>
            <a:r>
              <a:rPr lang="ro-RO" sz="1200">
                <a:latin typeface="Work Sans" pitchFamily="2" charset="0"/>
                <a:cs typeface="Arial"/>
              </a:rPr>
              <a:t>2</a:t>
            </a:r>
            <a:r>
              <a:rPr lang="en-US" sz="1200">
                <a:latin typeface="Work Sans" pitchFamily="2" charset="0"/>
                <a:cs typeface="Arial"/>
              </a:rPr>
              <a:t>) according to NIS, </a:t>
            </a:r>
            <a:r>
              <a:rPr lang="en-GB" sz="1200">
                <a:latin typeface="Work Sans" pitchFamily="2" charset="0"/>
                <a:cs typeface="Arial"/>
              </a:rPr>
              <a:t>e</a:t>
            </a:r>
            <a:r>
              <a:rPr lang="ro-RO" sz="1200">
                <a:latin typeface="Work Sans" pitchFamily="2" charset="0"/>
                <a:cs typeface="Arial"/>
              </a:rPr>
              <a:t>stimated by BNR</a:t>
            </a:r>
            <a:r>
              <a:rPr lang="en-GB" sz="1200">
                <a:latin typeface="Work Sans" pitchFamily="2" charset="0"/>
                <a:cs typeface="Arial"/>
              </a:rPr>
              <a:t> to reach 4</a:t>
            </a:r>
            <a:r>
              <a:rPr lang="ro-RO" sz="1200">
                <a:latin typeface="Work Sans" pitchFamily="2" charset="0"/>
                <a:cs typeface="Arial"/>
              </a:rPr>
              <a:t>.</a:t>
            </a:r>
            <a:r>
              <a:rPr lang="en-GB" sz="1200">
                <a:latin typeface="Work Sans" pitchFamily="2" charset="0"/>
                <a:cs typeface="Arial"/>
              </a:rPr>
              <a:t>8% at the end of 2024.</a:t>
            </a:r>
          </a:p>
          <a:p>
            <a:pPr marL="323850" indent="-285750" algn="just">
              <a:lnSpc>
                <a:spcPct val="120000"/>
              </a:lnSpc>
              <a:spcBef>
                <a:spcPts val="100"/>
              </a:spcBef>
              <a:buFont typeface="Arial" panose="020B0604020202020204" pitchFamily="34" charset="0"/>
              <a:buChar char="•"/>
            </a:pPr>
            <a:r>
              <a:rPr lang="en-GB" sz="1200" b="1">
                <a:latin typeface="Work Sans" pitchFamily="2" charset="0"/>
                <a:cs typeface="Arial"/>
              </a:rPr>
              <a:t>Monetary policy rate 7.0% </a:t>
            </a:r>
            <a:r>
              <a:rPr lang="en-GB" sz="1200">
                <a:latin typeface="Work Sans" pitchFamily="2" charset="0"/>
                <a:cs typeface="Arial"/>
              </a:rPr>
              <a:t>(starting 11th of January 2023)</a:t>
            </a:r>
            <a:r>
              <a:rPr lang="en-US" sz="1200">
                <a:latin typeface="Arial"/>
                <a:cs typeface="Arial"/>
              </a:rPr>
              <a:t> versus 2% in January 2022.</a:t>
            </a:r>
            <a:endParaRPr lang="en-GB" sz="1200">
              <a:latin typeface="Work Sans" pitchFamily="2" charset="0"/>
              <a:cs typeface="Arial"/>
            </a:endParaRPr>
          </a:p>
          <a:p>
            <a:pPr marL="323850" indent="-285750" algn="just">
              <a:lnSpc>
                <a:spcPct val="120000"/>
              </a:lnSpc>
              <a:spcBef>
                <a:spcPts val="100"/>
              </a:spcBef>
              <a:buFont typeface="Arial" panose="020B0604020202020204" pitchFamily="34" charset="0"/>
              <a:buChar char="•"/>
            </a:pPr>
            <a:r>
              <a:rPr lang="en-US" sz="1200" b="1">
                <a:latin typeface="Work Sans" pitchFamily="2" charset="0"/>
                <a:cs typeface="Arial"/>
              </a:rPr>
              <a:t>FMCG retail market </a:t>
            </a:r>
            <a:r>
              <a:rPr lang="ro-RO" sz="1200">
                <a:latin typeface="Work Sans" pitchFamily="2" charset="0"/>
                <a:cs typeface="Arial"/>
              </a:rPr>
              <a:t>is</a:t>
            </a:r>
            <a:r>
              <a:rPr lang="ro-RO" sz="1200" b="1">
                <a:latin typeface="Work Sans" pitchFamily="2" charset="0"/>
                <a:cs typeface="Arial"/>
              </a:rPr>
              <a:t> </a:t>
            </a:r>
            <a:r>
              <a:rPr lang="en-GB" sz="1200">
                <a:latin typeface="Work Sans" pitchFamily="2" charset="0"/>
                <a:cs typeface="Arial"/>
              </a:rPr>
              <a:t>estimated to reach RON 130 billion in 2023 (+3.2%).</a:t>
            </a:r>
            <a:endParaRPr lang="en-US" sz="1200">
              <a:latin typeface="Work Sans" pitchFamily="2" charset="0"/>
              <a:cs typeface="Arial"/>
            </a:endParaRPr>
          </a:p>
          <a:p>
            <a:pPr marL="323850" indent="-285750" algn="just">
              <a:lnSpc>
                <a:spcPct val="120000"/>
              </a:lnSpc>
              <a:spcBef>
                <a:spcPts val="100"/>
              </a:spcBef>
              <a:buFont typeface="Arial" panose="020B0604020202020204" pitchFamily="34" charset="0"/>
              <a:buChar char="•"/>
            </a:pPr>
            <a:r>
              <a:rPr lang="en-US" sz="1200" b="1" err="1">
                <a:latin typeface="Work Sans" pitchFamily="2" charset="0"/>
                <a:cs typeface="Arial"/>
              </a:rPr>
              <a:t>HoReCA</a:t>
            </a:r>
            <a:r>
              <a:rPr lang="en-US" sz="1200" b="1">
                <a:latin typeface="Work Sans" pitchFamily="2" charset="0"/>
                <a:cs typeface="Arial"/>
              </a:rPr>
              <a:t> retail market </a:t>
            </a:r>
            <a:r>
              <a:rPr lang="ro-RO" sz="1200">
                <a:latin typeface="Work Sans" pitchFamily="2" charset="0"/>
                <a:cs typeface="Arial"/>
              </a:rPr>
              <a:t>is</a:t>
            </a:r>
            <a:r>
              <a:rPr lang="ro-RO" sz="1200" b="1">
                <a:latin typeface="Work Sans" pitchFamily="2" charset="0"/>
                <a:cs typeface="Arial"/>
              </a:rPr>
              <a:t> </a:t>
            </a:r>
            <a:r>
              <a:rPr lang="en-GB" sz="1200">
                <a:latin typeface="Work Sans" pitchFamily="2" charset="0"/>
                <a:cs typeface="Arial"/>
              </a:rPr>
              <a:t>estimated to reach RON 19 billion 2023 (+12%).</a:t>
            </a:r>
            <a:endParaRPr lang="en-US" sz="1200">
              <a:latin typeface="Work Sans" pitchFamily="2" charset="0"/>
              <a:cs typeface="Arial"/>
            </a:endParaRPr>
          </a:p>
          <a:p>
            <a:pPr marL="38100" algn="just">
              <a:lnSpc>
                <a:spcPct val="120000"/>
              </a:lnSpc>
              <a:spcBef>
                <a:spcPts val="100"/>
              </a:spcBef>
            </a:pPr>
            <a:endParaRPr lang="en-US" sz="1000">
              <a:solidFill>
                <a:schemeClr val="bg1"/>
              </a:solidFill>
              <a:latin typeface="Arial"/>
              <a:cs typeface="Arial"/>
            </a:endParaRPr>
          </a:p>
        </p:txBody>
      </p:sp>
      <p:sp>
        <p:nvSpPr>
          <p:cNvPr id="20" name="object 3">
            <a:extLst>
              <a:ext uri="{FF2B5EF4-FFF2-40B4-BE49-F238E27FC236}">
                <a16:creationId xmlns:a16="http://schemas.microsoft.com/office/drawing/2014/main" id="{05519B4D-C913-37D8-D90B-37D5F6EFE7B1}"/>
              </a:ext>
            </a:extLst>
          </p:cNvPr>
          <p:cNvSpPr txBox="1"/>
          <p:nvPr/>
        </p:nvSpPr>
        <p:spPr>
          <a:xfrm>
            <a:off x="6223976" y="2607419"/>
            <a:ext cx="5184229" cy="2859373"/>
          </a:xfrm>
          <a:prstGeom prst="rect">
            <a:avLst/>
          </a:prstGeom>
        </p:spPr>
        <p:txBody>
          <a:bodyPr vert="horz" wrap="square" lIns="0" tIns="165100" rIns="0" bIns="0" rtlCol="0" anchor="t">
            <a:spAutoFit/>
          </a:bodyPr>
          <a:lstStyle/>
          <a:p>
            <a:pPr marL="323850" indent="-285750" algn="just">
              <a:lnSpc>
                <a:spcPct val="120000"/>
              </a:lnSpc>
              <a:spcBef>
                <a:spcPts val="100"/>
              </a:spcBef>
              <a:buFont typeface="Arial" panose="020B0604020202020204" pitchFamily="34" charset="0"/>
              <a:buChar char="•"/>
            </a:pPr>
            <a:r>
              <a:rPr lang="en-GB" sz="1200" b="1" spc="-5" dirty="0">
                <a:latin typeface="Work Sans" pitchFamily="2" charset="0"/>
                <a:cs typeface="Arial"/>
              </a:rPr>
              <a:t>Inflation and the increase </a:t>
            </a:r>
            <a:r>
              <a:rPr lang="en-GB" sz="1200" spc="-5" dirty="0">
                <a:latin typeface="Work Sans" pitchFamily="2" charset="0"/>
                <a:cs typeface="Arial"/>
              </a:rPr>
              <a:t>of Traditional, Supermarkets and Convenience from retail, respectively of the </a:t>
            </a:r>
            <a:r>
              <a:rPr lang="en-GB" sz="1200" spc="-5" dirty="0" err="1">
                <a:latin typeface="Work Sans" pitchFamily="2" charset="0"/>
                <a:cs typeface="Arial"/>
              </a:rPr>
              <a:t>HoReCa</a:t>
            </a:r>
            <a:r>
              <a:rPr lang="en-GB" sz="1200" spc="-5" dirty="0">
                <a:latin typeface="Work Sans" pitchFamily="2" charset="0"/>
                <a:cs typeface="Arial"/>
              </a:rPr>
              <a:t> channels were the main drivers behind the increase in sales.</a:t>
            </a:r>
          </a:p>
          <a:p>
            <a:pPr marL="323850" indent="-285750" algn="just">
              <a:lnSpc>
                <a:spcPct val="120000"/>
              </a:lnSpc>
              <a:spcBef>
                <a:spcPts val="100"/>
              </a:spcBef>
              <a:buFont typeface="Arial" panose="020B0604020202020204" pitchFamily="34" charset="0"/>
              <a:buChar char="•"/>
            </a:pPr>
            <a:r>
              <a:rPr lang="en-GB" sz="1200" b="1" spc="-5" dirty="0">
                <a:latin typeface="Work Sans" pitchFamily="2" charset="0"/>
                <a:cs typeface="Arial"/>
              </a:rPr>
              <a:t>Decreasing tendency in volume</a:t>
            </a:r>
            <a:r>
              <a:rPr lang="en-GB" sz="1200" spc="-5" dirty="0">
                <a:latin typeface="Work Sans" pitchFamily="2" charset="0"/>
                <a:cs typeface="Arial"/>
              </a:rPr>
              <a:t>, determined by the repeated increase in prices. The trend of stabilization and slight volume growth in the second half of the year.</a:t>
            </a:r>
          </a:p>
          <a:p>
            <a:pPr marL="323850" indent="-285750" algn="just">
              <a:lnSpc>
                <a:spcPct val="120000"/>
              </a:lnSpc>
              <a:spcBef>
                <a:spcPts val="100"/>
              </a:spcBef>
              <a:buFont typeface="Arial" panose="020B0604020202020204" pitchFamily="34" charset="0"/>
              <a:buChar char="•"/>
            </a:pPr>
            <a:r>
              <a:rPr lang="en-GB" sz="1200" b="1" spc="-5" dirty="0">
                <a:latin typeface="Work Sans" pitchFamily="2" charset="0"/>
                <a:cs typeface="Arial"/>
              </a:rPr>
              <a:t>Downtrading</a:t>
            </a:r>
            <a:r>
              <a:rPr lang="en-GB" sz="1200" spc="-5" dirty="0">
                <a:latin typeface="Work Sans" pitchFamily="2" charset="0"/>
                <a:cs typeface="Arial"/>
              </a:rPr>
              <a:t>, especially in large format stores and discounters.</a:t>
            </a:r>
          </a:p>
          <a:p>
            <a:pPr marL="323850" indent="-285750" algn="just">
              <a:lnSpc>
                <a:spcPct val="120000"/>
              </a:lnSpc>
              <a:spcBef>
                <a:spcPts val="100"/>
              </a:spcBef>
              <a:buFont typeface="Arial" panose="020B0604020202020204" pitchFamily="34" charset="0"/>
              <a:buChar char="•"/>
            </a:pPr>
            <a:r>
              <a:rPr lang="en-GB" sz="1200" b="1" spc="-5" dirty="0">
                <a:latin typeface="Work Sans" pitchFamily="2" charset="0"/>
                <a:cs typeface="Arial"/>
              </a:rPr>
              <a:t>Shopping cart: </a:t>
            </a:r>
            <a:r>
              <a:rPr lang="en-GB" sz="1200" spc="-5" dirty="0">
                <a:latin typeface="Work Sans" pitchFamily="2" charset="0"/>
                <a:cs typeface="Arial"/>
              </a:rPr>
              <a:t>decreased</a:t>
            </a:r>
            <a:r>
              <a:rPr lang="en-GB" sz="1200" b="1" spc="-5" dirty="0">
                <a:latin typeface="Work Sans" pitchFamily="2" charset="0"/>
                <a:cs typeface="Arial"/>
              </a:rPr>
              <a:t> </a:t>
            </a:r>
            <a:r>
              <a:rPr lang="en-GB" sz="1200" spc="-5" dirty="0">
                <a:latin typeface="Work Sans" pitchFamily="2" charset="0"/>
                <a:cs typeface="Arial"/>
              </a:rPr>
              <a:t>tendency in value and number of products. The increase in purchase frequency.</a:t>
            </a:r>
          </a:p>
          <a:p>
            <a:pPr marL="323850" indent="-285750" algn="just">
              <a:lnSpc>
                <a:spcPct val="120000"/>
              </a:lnSpc>
              <a:spcBef>
                <a:spcPts val="100"/>
              </a:spcBef>
              <a:buFont typeface="Arial" panose="020B0604020202020204" pitchFamily="34" charset="0"/>
              <a:buChar char="•"/>
            </a:pPr>
            <a:r>
              <a:rPr lang="en-GB" sz="1200" b="1" spc="-5" dirty="0">
                <a:latin typeface="Work Sans" pitchFamily="2" charset="0"/>
                <a:cs typeface="Arial"/>
              </a:rPr>
              <a:t>Consumer perception: </a:t>
            </a:r>
            <a:r>
              <a:rPr lang="en-GB" sz="1200" spc="-5" dirty="0">
                <a:latin typeface="Work Sans" pitchFamily="2" charset="0"/>
                <a:cs typeface="Arial"/>
              </a:rPr>
              <a:t>giving up non-essential expenses, looking for offers/discounts. Pragmatic, loyal to brands, private label did not outperform the market.</a:t>
            </a:r>
            <a:endParaRPr lang="en-US" sz="1000" dirty="0">
              <a:solidFill>
                <a:srgbClr val="003366"/>
              </a:solidFill>
              <a:latin typeface="Arial"/>
              <a:cs typeface="Arial"/>
            </a:endParaRPr>
          </a:p>
        </p:txBody>
      </p:sp>
      <p:sp>
        <p:nvSpPr>
          <p:cNvPr id="24" name="TextBox 23">
            <a:extLst>
              <a:ext uri="{FF2B5EF4-FFF2-40B4-BE49-F238E27FC236}">
                <a16:creationId xmlns:a16="http://schemas.microsoft.com/office/drawing/2014/main" id="{7361F581-4B2B-401A-FB31-412261176151}"/>
              </a:ext>
            </a:extLst>
          </p:cNvPr>
          <p:cNvSpPr txBox="1"/>
          <p:nvPr/>
        </p:nvSpPr>
        <p:spPr>
          <a:xfrm>
            <a:off x="443421" y="5511382"/>
            <a:ext cx="6096000" cy="607923"/>
          </a:xfrm>
          <a:prstGeom prst="rect">
            <a:avLst/>
          </a:prstGeom>
          <a:noFill/>
        </p:spPr>
        <p:txBody>
          <a:bodyPr wrap="square">
            <a:spAutoFit/>
          </a:bodyPr>
          <a:lstStyle/>
          <a:p>
            <a:pPr marL="38100" algn="just">
              <a:lnSpc>
                <a:spcPct val="120000"/>
              </a:lnSpc>
              <a:spcBef>
                <a:spcPts val="100"/>
              </a:spcBef>
            </a:pPr>
            <a:endParaRPr lang="en-US" sz="1800" dirty="0">
              <a:solidFill>
                <a:schemeClr val="bg1"/>
              </a:solidFill>
              <a:latin typeface="Arial"/>
              <a:cs typeface="Arial"/>
            </a:endParaRPr>
          </a:p>
          <a:p>
            <a:pPr marL="38100" algn="just">
              <a:lnSpc>
                <a:spcPct val="120000"/>
              </a:lnSpc>
              <a:spcBef>
                <a:spcPts val="100"/>
              </a:spcBef>
            </a:pPr>
            <a:r>
              <a:rPr lang="en-US" sz="1000" i="1" spc="-5" dirty="0">
                <a:latin typeface="Work Sans" pitchFamily="2" charset="0"/>
                <a:cs typeface="Arial"/>
              </a:rPr>
              <a:t>Sources: Euromonitor, </a:t>
            </a:r>
            <a:r>
              <a:rPr lang="en-US" sz="1000" i="1" spc="-5" dirty="0" err="1">
                <a:latin typeface="Work Sans" pitchFamily="2" charset="0"/>
                <a:cs typeface="Arial"/>
              </a:rPr>
              <a:t>KeysFin</a:t>
            </a:r>
            <a:r>
              <a:rPr lang="en-US" sz="1000" i="1" spc="-5" dirty="0">
                <a:latin typeface="Work Sans" pitchFamily="2" charset="0"/>
                <a:cs typeface="Arial"/>
              </a:rPr>
              <a:t>, </a:t>
            </a:r>
            <a:r>
              <a:rPr lang="en-US" sz="1000" i="1" spc="-5" dirty="0" err="1">
                <a:latin typeface="Work Sans" pitchFamily="2" charset="0"/>
                <a:cs typeface="Arial"/>
              </a:rPr>
              <a:t>Emis</a:t>
            </a:r>
            <a:r>
              <a:rPr lang="en-US" sz="1000" i="1" spc="-5" dirty="0">
                <a:latin typeface="Work Sans" pitchFamily="2" charset="0"/>
                <a:cs typeface="Arial"/>
              </a:rPr>
              <a:t>. GFK</a:t>
            </a:r>
          </a:p>
        </p:txBody>
      </p:sp>
      <p:sp>
        <p:nvSpPr>
          <p:cNvPr id="17" name="Slide Number Placeholder 7">
            <a:extLst>
              <a:ext uri="{FF2B5EF4-FFF2-40B4-BE49-F238E27FC236}">
                <a16:creationId xmlns:a16="http://schemas.microsoft.com/office/drawing/2014/main" id="{852A93E3-47B1-D712-D6FD-0FE72796A9A9}"/>
              </a:ext>
            </a:extLst>
          </p:cNvPr>
          <p:cNvSpPr txBox="1">
            <a:spLocks/>
          </p:cNvSpPr>
          <p:nvPr/>
        </p:nvSpPr>
        <p:spPr>
          <a:xfrm>
            <a:off x="205675" y="6483997"/>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fld id="{81D60167-4931-47E6-BA6A-407CBD079E47}" type="slidenum">
              <a:rPr lang="en-GB" sz="1200" spc="-5">
                <a:latin typeface="Work Sans" pitchFamily="2" charset="0"/>
                <a:cs typeface="Arial"/>
              </a:rPr>
              <a:pPr marL="38100"/>
              <a:t>3</a:t>
            </a:fld>
            <a:endParaRPr lang="en-GB" sz="1200" spc="-5">
              <a:latin typeface="Work Sans" pitchFamily="2" charset="0"/>
              <a:cs typeface="Arial"/>
            </a:endParaRPr>
          </a:p>
        </p:txBody>
      </p:sp>
      <p:sp>
        <p:nvSpPr>
          <p:cNvPr id="26" name="object 2">
            <a:extLst>
              <a:ext uri="{FF2B5EF4-FFF2-40B4-BE49-F238E27FC236}">
                <a16:creationId xmlns:a16="http://schemas.microsoft.com/office/drawing/2014/main" id="{20604F74-1479-822C-42BF-1FC9CE83B565}"/>
              </a:ext>
            </a:extLst>
          </p:cNvPr>
          <p:cNvSpPr txBox="1"/>
          <p:nvPr/>
        </p:nvSpPr>
        <p:spPr>
          <a:xfrm>
            <a:off x="567388" y="6520529"/>
            <a:ext cx="5057816" cy="197490"/>
          </a:xfrm>
          <a:prstGeom prst="rect">
            <a:avLst/>
          </a:prstGeom>
        </p:spPr>
        <p:txBody>
          <a:bodyPr vert="horz" wrap="square" lIns="0" tIns="12700" rIns="0" bIns="0" rtlCol="0">
            <a:spAutoFit/>
          </a:bodyPr>
          <a:lstStyle/>
          <a:p>
            <a:pPr marL="12700">
              <a:lnSpc>
                <a:spcPct val="100000"/>
              </a:lnSpc>
              <a:spcBef>
                <a:spcPts val="100"/>
              </a:spcBef>
            </a:pPr>
            <a:r>
              <a:rPr sz="1800" baseline="2314" dirty="0">
                <a:solidFill>
                  <a:srgbClr val="FFE700"/>
                </a:solidFill>
                <a:latin typeface="Arial"/>
                <a:cs typeface="Arial"/>
              </a:rPr>
              <a:t> </a:t>
            </a:r>
            <a:r>
              <a:rPr lang="en-GB" sz="1200" spc="-5" dirty="0">
                <a:latin typeface="Work Sans" pitchFamily="2" charset="0"/>
                <a:cs typeface="Arial"/>
              </a:rPr>
              <a:t>Presentation of </a:t>
            </a:r>
            <a:r>
              <a:rPr lang="ro-RO" sz="1200" spc="-5" dirty="0">
                <a:latin typeface="Work Sans" pitchFamily="2" charset="0"/>
                <a:cs typeface="Arial"/>
              </a:rPr>
              <a:t>the P</a:t>
            </a:r>
            <a:r>
              <a:rPr lang="en-GB" sz="1200" spc="-5" dirty="0" err="1">
                <a:latin typeface="Work Sans" pitchFamily="2" charset="0"/>
                <a:cs typeface="Arial"/>
              </a:rPr>
              <a:t>reliminary</a:t>
            </a:r>
            <a:r>
              <a:rPr lang="en-GB" sz="1200" spc="-5" dirty="0">
                <a:latin typeface="Work Sans" pitchFamily="2" charset="0"/>
                <a:cs typeface="Arial"/>
              </a:rPr>
              <a:t> </a:t>
            </a:r>
            <a:r>
              <a:rPr lang="ro-RO" sz="1200" spc="-5" dirty="0">
                <a:latin typeface="Work Sans" pitchFamily="2" charset="0"/>
                <a:cs typeface="Arial"/>
              </a:rPr>
              <a:t>F</a:t>
            </a:r>
            <a:r>
              <a:rPr lang="en-GB" sz="1200" spc="-5" dirty="0" err="1">
                <a:latin typeface="Work Sans" pitchFamily="2" charset="0"/>
                <a:cs typeface="Arial"/>
              </a:rPr>
              <a:t>inancial</a:t>
            </a:r>
            <a:r>
              <a:rPr lang="en-GB" sz="1200" spc="-5" dirty="0">
                <a:latin typeface="Work Sans" pitchFamily="2" charset="0"/>
                <a:cs typeface="Arial"/>
              </a:rPr>
              <a:t> </a:t>
            </a:r>
            <a:r>
              <a:rPr lang="ro-RO" sz="1200" spc="-5" dirty="0">
                <a:latin typeface="Work Sans" pitchFamily="2" charset="0"/>
                <a:cs typeface="Arial"/>
              </a:rPr>
              <a:t>R</a:t>
            </a:r>
            <a:r>
              <a:rPr lang="en-GB" sz="1200" spc="-5" dirty="0" err="1">
                <a:latin typeface="Work Sans" pitchFamily="2" charset="0"/>
                <a:cs typeface="Arial"/>
              </a:rPr>
              <a:t>esults</a:t>
            </a:r>
            <a:r>
              <a:rPr lang="en-GB" sz="1200" spc="-5" dirty="0">
                <a:latin typeface="Work Sans" pitchFamily="2" charset="0"/>
                <a:cs typeface="Arial"/>
              </a:rPr>
              <a:t> </a:t>
            </a:r>
            <a:r>
              <a:rPr lang="ro-RO" sz="1200" spc="-5" dirty="0">
                <a:latin typeface="Work Sans" pitchFamily="2" charset="0"/>
                <a:cs typeface="Arial"/>
              </a:rPr>
              <a:t>for </a:t>
            </a:r>
            <a:r>
              <a:rPr lang="en-GB" sz="1200" spc="-5" dirty="0">
                <a:latin typeface="Work Sans" pitchFamily="2" charset="0"/>
                <a:cs typeface="Arial"/>
              </a:rPr>
              <a:t>2023</a:t>
            </a:r>
            <a:endParaRPr sz="1200" dirty="0">
              <a:latin typeface="Work Sans" pitchFamily="2" charset="0"/>
              <a:cs typeface="Arial"/>
            </a:endParaRPr>
          </a:p>
        </p:txBody>
      </p:sp>
      <p:pic>
        <p:nvPicPr>
          <p:cNvPr id="3" name="Picture 2" descr="A close-up of a logo&#10;&#10;Description automatically generated">
            <a:extLst>
              <a:ext uri="{FF2B5EF4-FFF2-40B4-BE49-F238E27FC236}">
                <a16:creationId xmlns:a16="http://schemas.microsoft.com/office/drawing/2014/main" id="{EB31C4FB-39D9-A9FE-38D7-85C514724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8527" y="6241928"/>
            <a:ext cx="886631" cy="601136"/>
          </a:xfrm>
          <a:prstGeom prst="rect">
            <a:avLst/>
          </a:prstGeom>
        </p:spPr>
      </p:pic>
    </p:spTree>
    <p:extLst>
      <p:ext uri="{BB962C8B-B14F-4D97-AF65-F5344CB8AC3E}">
        <p14:creationId xmlns:p14="http://schemas.microsoft.com/office/powerpoint/2010/main" val="2853054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443421" y="337776"/>
            <a:ext cx="11748580" cy="1091389"/>
          </a:xfrm>
          <a:prstGeom prst="rect">
            <a:avLst/>
          </a:prstGeom>
          <a:noFill/>
        </p:spPr>
        <p:txBody>
          <a:bodyPr wrap="square" rtlCol="0">
            <a:spAutoFit/>
          </a:bodyPr>
          <a:lstStyle/>
          <a:p>
            <a:pPr>
              <a:lnSpc>
                <a:spcPts val="4000"/>
              </a:lnSpc>
            </a:pPr>
            <a:r>
              <a:rPr lang="en-GB" sz="3200" b="1" spc="-5">
                <a:latin typeface="Montserrat" panose="00000500000000000000" pitchFamily="50" charset="0"/>
              </a:rPr>
              <a:t>2. Strategy and Focus - AQUILA Strategy for Profitable Growth</a:t>
            </a:r>
            <a:endParaRPr lang="en-US" sz="3200" b="1" spc="-5">
              <a:latin typeface="Montserrat" panose="00000500000000000000" pitchFamily="50" charset="0"/>
            </a:endParaRPr>
          </a:p>
        </p:txBody>
      </p:sp>
      <p:sp>
        <p:nvSpPr>
          <p:cNvPr id="5" name="Rectangle 4">
            <a:extLst>
              <a:ext uri="{FF2B5EF4-FFF2-40B4-BE49-F238E27FC236}">
                <a16:creationId xmlns:a16="http://schemas.microsoft.com/office/drawing/2014/main" id="{B14D9AA5-74A5-1FFB-74FC-9A8EE4987835}"/>
              </a:ext>
            </a:extLst>
          </p:cNvPr>
          <p:cNvSpPr/>
          <p:nvPr/>
        </p:nvSpPr>
        <p:spPr>
          <a:xfrm>
            <a:off x="0" y="6119560"/>
            <a:ext cx="12192000" cy="786014"/>
          </a:xfrm>
          <a:prstGeom prst="rect">
            <a:avLst/>
          </a:prstGeom>
          <a:solidFill>
            <a:srgbClr val="D1E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a:extLst>
              <a:ext uri="{FF2B5EF4-FFF2-40B4-BE49-F238E27FC236}">
                <a16:creationId xmlns:a16="http://schemas.microsoft.com/office/drawing/2014/main" id="{015AF841-5A14-7FB4-8C38-F24ED4925C20}"/>
              </a:ext>
            </a:extLst>
          </p:cNvPr>
          <p:cNvSpPr txBox="1"/>
          <p:nvPr/>
        </p:nvSpPr>
        <p:spPr>
          <a:xfrm>
            <a:off x="8521594" y="973703"/>
            <a:ext cx="3419526" cy="276999"/>
          </a:xfrm>
          <a:prstGeom prst="rect">
            <a:avLst/>
          </a:prstGeom>
          <a:noFill/>
        </p:spPr>
        <p:txBody>
          <a:bodyPr wrap="none" rtlCol="0">
            <a:spAutoFit/>
          </a:bodyPr>
          <a:lstStyle/>
          <a:p>
            <a:pPr algn="ctr"/>
            <a:r>
              <a:rPr lang="en-GB" sz="1200" b="1">
                <a:solidFill>
                  <a:schemeClr val="bg1"/>
                </a:solidFill>
                <a:latin typeface="Montserrat" panose="00000500000000000000" pitchFamily="50" charset="0"/>
              </a:rPr>
              <a:t>Reduce carbon footprint by 10% by 2026</a:t>
            </a:r>
          </a:p>
        </p:txBody>
      </p:sp>
      <p:sp>
        <p:nvSpPr>
          <p:cNvPr id="93" name="TextBox 92">
            <a:extLst>
              <a:ext uri="{FF2B5EF4-FFF2-40B4-BE49-F238E27FC236}">
                <a16:creationId xmlns:a16="http://schemas.microsoft.com/office/drawing/2014/main" id="{E25B4F0F-2E6A-EA6E-7F92-C5212116CEAD}"/>
              </a:ext>
            </a:extLst>
          </p:cNvPr>
          <p:cNvSpPr txBox="1"/>
          <p:nvPr/>
        </p:nvSpPr>
        <p:spPr>
          <a:xfrm>
            <a:off x="2106198" y="2119160"/>
            <a:ext cx="3989802" cy="1569660"/>
          </a:xfrm>
          <a:prstGeom prst="rect">
            <a:avLst/>
          </a:prstGeom>
          <a:noFill/>
        </p:spPr>
        <p:txBody>
          <a:bodyPr wrap="square">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chemeClr val="tx1"/>
                </a:solidFill>
                <a:effectLst/>
                <a:uLnTx/>
                <a:uFillTx/>
                <a:latin typeface="Work Sans" pitchFamily="2" charset="0"/>
                <a:cs typeface="Arial"/>
              </a:rPr>
              <a:t>Targets: FMCG distributors and brand manufacturers.</a:t>
            </a:r>
          </a:p>
          <a:p>
            <a:pPr marR="0" lvl="0" algn="just" defTabSz="914400" rtl="0" eaLnBrk="1" fontAlgn="auto" latinLnBrk="0" hangingPunct="1">
              <a:lnSpc>
                <a:spcPct val="100000"/>
              </a:lnSpc>
              <a:spcBef>
                <a:spcPts val="0"/>
              </a:spcBef>
              <a:spcAft>
                <a:spcPts val="0"/>
              </a:spcAft>
              <a:buClrTx/>
              <a:buSzTx/>
              <a:tabLst/>
              <a:defRPr/>
            </a:pPr>
            <a:endParaRPr lang="en-US" sz="1200" b="0" i="0" u="none" strike="noStrike" kern="1200" cap="none" spc="0" normalizeH="0" baseline="0" noProof="0">
              <a:ln>
                <a:noFill/>
              </a:ln>
              <a:solidFill>
                <a:schemeClr val="tx1"/>
              </a:solidFill>
              <a:effectLst/>
              <a:uLnTx/>
              <a:uFillTx/>
              <a:latin typeface="Work Sans" pitchFamily="2" charset="0"/>
              <a:cs typeface="Arial" panose="020B0604020202020204" pitchFamily="34" charset="0"/>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chemeClr val="tx1"/>
                </a:solidFill>
                <a:effectLst/>
                <a:uLnTx/>
                <a:uFillTx/>
                <a:latin typeface="Work Sans" pitchFamily="2" charset="0"/>
                <a:cs typeface="Arial"/>
              </a:rPr>
              <a:t>Potential synergy through products portfolio and operational model.</a:t>
            </a:r>
          </a:p>
          <a:p>
            <a:pPr marR="0" lvl="0" algn="just" defTabSz="914400" rtl="0" eaLnBrk="1" fontAlgn="auto" latinLnBrk="0" hangingPunct="1">
              <a:lnSpc>
                <a:spcPct val="100000"/>
              </a:lnSpc>
              <a:spcBef>
                <a:spcPts val="0"/>
              </a:spcBef>
              <a:spcAft>
                <a:spcPts val="0"/>
              </a:spcAft>
              <a:buClrTx/>
              <a:buSzTx/>
              <a:tabLst/>
              <a:defRPr/>
            </a:pPr>
            <a:endParaRPr lang="en-US" sz="1200" b="0" i="0" u="none" strike="noStrike" kern="1200" cap="none" spc="0" normalizeH="0" baseline="0" noProof="0">
              <a:ln>
                <a:noFill/>
              </a:ln>
              <a:solidFill>
                <a:schemeClr val="tx1"/>
              </a:solidFill>
              <a:effectLst/>
              <a:uLnTx/>
              <a:uFillTx/>
              <a:latin typeface="Work Sans" pitchFamily="2" charset="0"/>
              <a:cs typeface="Arial" panose="020B0604020202020204" pitchFamily="34" charset="0"/>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chemeClr val="tx1"/>
                </a:solidFill>
                <a:effectLst/>
                <a:uLnTx/>
                <a:uFillTx/>
                <a:latin typeface="Work Sans" pitchFamily="2" charset="0"/>
                <a:cs typeface="Arial"/>
              </a:rPr>
              <a:t>Always initial majority stake, with option to buy in 3-5 years for tickets over EUR 50 m.</a:t>
            </a:r>
          </a:p>
        </p:txBody>
      </p:sp>
      <p:sp>
        <p:nvSpPr>
          <p:cNvPr id="2" name="Rectangle: Rounded Corners 1">
            <a:extLst>
              <a:ext uri="{FF2B5EF4-FFF2-40B4-BE49-F238E27FC236}">
                <a16:creationId xmlns:a16="http://schemas.microsoft.com/office/drawing/2014/main" id="{FF5F0035-F772-0E88-81D1-DB9A75F393B4}"/>
              </a:ext>
            </a:extLst>
          </p:cNvPr>
          <p:cNvSpPr/>
          <p:nvPr/>
        </p:nvSpPr>
        <p:spPr>
          <a:xfrm>
            <a:off x="700555" y="1578478"/>
            <a:ext cx="3436133" cy="488893"/>
          </a:xfrm>
          <a:prstGeom prst="roundRect">
            <a:avLst>
              <a:gd name="adj" fmla="val 50000"/>
            </a:avLst>
          </a:prstGeom>
          <a:gradFill>
            <a:gsLst>
              <a:gs pos="0">
                <a:srgbClr val="FBA659"/>
              </a:gs>
              <a:gs pos="79000">
                <a:srgbClr val="F8C4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spc="-10">
                <a:solidFill>
                  <a:schemeClr val="tx1"/>
                </a:solidFill>
                <a:latin typeface="Montserrat" panose="00000500000000000000" pitchFamily="50" charset="0"/>
                <a:cs typeface="Arial"/>
              </a:rPr>
              <a:t>M&amp;A approach </a:t>
            </a:r>
          </a:p>
        </p:txBody>
      </p:sp>
      <p:sp>
        <p:nvSpPr>
          <p:cNvPr id="4" name="Rectangle: Rounded Corners 3">
            <a:extLst>
              <a:ext uri="{FF2B5EF4-FFF2-40B4-BE49-F238E27FC236}">
                <a16:creationId xmlns:a16="http://schemas.microsoft.com/office/drawing/2014/main" id="{DB443FA5-998C-3026-C02B-FC11F1A48628}"/>
              </a:ext>
            </a:extLst>
          </p:cNvPr>
          <p:cNvSpPr/>
          <p:nvPr/>
        </p:nvSpPr>
        <p:spPr>
          <a:xfrm>
            <a:off x="6637143" y="1578478"/>
            <a:ext cx="3436133" cy="488893"/>
          </a:xfrm>
          <a:prstGeom prst="roundRect">
            <a:avLst>
              <a:gd name="adj" fmla="val 50000"/>
            </a:avLst>
          </a:prstGeom>
          <a:gradFill>
            <a:gsLst>
              <a:gs pos="0">
                <a:srgbClr val="FBA659"/>
              </a:gs>
              <a:gs pos="79000">
                <a:srgbClr val="F8C4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spc="-10">
                <a:solidFill>
                  <a:schemeClr val="tx1"/>
                </a:solidFill>
                <a:latin typeface="Montserrat" panose="00000500000000000000" pitchFamily="50" charset="0"/>
                <a:cs typeface="Arial"/>
              </a:rPr>
              <a:t>Margin optimization</a:t>
            </a:r>
          </a:p>
        </p:txBody>
      </p:sp>
      <p:sp>
        <p:nvSpPr>
          <p:cNvPr id="7" name="TextBox 6">
            <a:extLst>
              <a:ext uri="{FF2B5EF4-FFF2-40B4-BE49-F238E27FC236}">
                <a16:creationId xmlns:a16="http://schemas.microsoft.com/office/drawing/2014/main" id="{A793CE7F-4602-6D60-86C9-437CC001EFBB}"/>
              </a:ext>
            </a:extLst>
          </p:cNvPr>
          <p:cNvSpPr txBox="1"/>
          <p:nvPr/>
        </p:nvSpPr>
        <p:spPr>
          <a:xfrm>
            <a:off x="567388" y="2144783"/>
            <a:ext cx="169745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F6EBA"/>
                </a:solidFill>
                <a:effectLst/>
                <a:uLnTx/>
                <a:uFillTx/>
                <a:latin typeface="Work Sans" pitchFamily="2" charset="0"/>
                <a:cs typeface="Arial"/>
              </a:rPr>
              <a:t>Key criteria for mergers and acquisitions:</a:t>
            </a:r>
          </a:p>
        </p:txBody>
      </p:sp>
      <p:sp>
        <p:nvSpPr>
          <p:cNvPr id="12" name="TextBox 11">
            <a:extLst>
              <a:ext uri="{FF2B5EF4-FFF2-40B4-BE49-F238E27FC236}">
                <a16:creationId xmlns:a16="http://schemas.microsoft.com/office/drawing/2014/main" id="{A06700C1-FE7A-F7BA-2EF3-749698CE27BD}"/>
              </a:ext>
            </a:extLst>
          </p:cNvPr>
          <p:cNvSpPr txBox="1"/>
          <p:nvPr/>
        </p:nvSpPr>
        <p:spPr>
          <a:xfrm>
            <a:off x="8141990" y="2092643"/>
            <a:ext cx="3799130" cy="1569660"/>
          </a:xfrm>
          <a:prstGeom prst="rect">
            <a:avLst/>
          </a:prstGeom>
          <a:noFill/>
        </p:spPr>
        <p:txBody>
          <a:bodyPr wrap="square">
            <a:spAutoFit/>
          </a:bodyPr>
          <a:lstStyle/>
          <a:p>
            <a:pPr marL="171450" indent="-171450">
              <a:buFont typeface="Arial" panose="020B0604020202020204" pitchFamily="34" charset="0"/>
              <a:buChar char="•"/>
              <a:defRPr/>
            </a:pPr>
            <a:r>
              <a:rPr kumimoji="0" lang="en-GB" sz="1200" b="0" i="0" u="none" strike="noStrike" kern="1200" cap="none" spc="0" normalizeH="0" baseline="0" noProof="0">
                <a:ln>
                  <a:noFill/>
                </a:ln>
                <a:solidFill>
                  <a:schemeClr val="tx1"/>
                </a:solidFill>
                <a:effectLst/>
                <a:uLnTx/>
                <a:uFillTx/>
                <a:latin typeface="Work Sans" pitchFamily="2" charset="0"/>
                <a:cs typeface="Arial"/>
              </a:rPr>
              <a:t>Cross-selling of our products across channels and clients.</a:t>
            </a:r>
            <a:endParaRPr lang="en-US" sz="1200" b="0" i="0" u="none" strike="noStrike" kern="1200" cap="none" spc="0" normalizeH="0" baseline="0" noProof="0">
              <a:ln>
                <a:noFill/>
              </a:ln>
              <a:solidFill>
                <a:schemeClr val="tx1"/>
              </a:solidFill>
              <a:effectLst/>
              <a:uLnTx/>
              <a:uFillTx/>
              <a:latin typeface="Work Sans" pitchFamily="2" charset="0"/>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cap="none" spc="0" normalizeH="0" baseline="0" noProof="0">
              <a:ln>
                <a:noFill/>
              </a:ln>
              <a:solidFill>
                <a:schemeClr val="tx1"/>
              </a:solidFill>
              <a:effectLst/>
              <a:uLnTx/>
              <a:uFillTx/>
              <a:latin typeface="Work Sans" pitchFamily="2" charset="0"/>
              <a:cs typeface="Arial" panose="020B0604020202020204" pitchFamily="34" charset="0"/>
            </a:endParaRPr>
          </a:p>
          <a:p>
            <a:pPr marL="171450" indent="-171450">
              <a:buFont typeface="Arial" panose="020B0604020202020204" pitchFamily="34" charset="0"/>
              <a:buChar char="•"/>
              <a:defRPr/>
            </a:pPr>
            <a:r>
              <a:rPr kumimoji="0" lang="en-GB" sz="1200" b="0" i="0" u="none" strike="noStrike" kern="1200" cap="none" spc="0" normalizeH="0" baseline="0" noProof="0">
                <a:ln>
                  <a:noFill/>
                </a:ln>
                <a:solidFill>
                  <a:schemeClr val="tx1"/>
                </a:solidFill>
                <a:effectLst/>
                <a:uLnTx/>
                <a:uFillTx/>
                <a:latin typeface="Work Sans" pitchFamily="2" charset="0"/>
                <a:cs typeface="Arial"/>
              </a:rPr>
              <a:t>Focus on the frozen product segment, both in terms of distribution and logistics.</a:t>
            </a:r>
          </a:p>
          <a:p>
            <a:pPr>
              <a:defRPr/>
            </a:pPr>
            <a:r>
              <a:rPr kumimoji="0" lang="en-GB" sz="1200" b="0" i="0" u="none" strike="noStrike" kern="1200" cap="none" spc="0" normalizeH="0" baseline="0" noProof="0">
                <a:ln>
                  <a:noFill/>
                </a:ln>
                <a:solidFill>
                  <a:schemeClr val="tx1"/>
                </a:solidFill>
                <a:effectLst/>
                <a:uLnTx/>
                <a:uFillTx/>
                <a:latin typeface="Work Sans" pitchFamily="2" charset="0"/>
                <a:cs typeface="Arial"/>
              </a:rPr>
              <a:t> </a:t>
            </a:r>
            <a:endParaRPr lang="en-US" sz="1200" b="0" i="0" u="none" strike="noStrike" kern="1200" cap="none" spc="0" normalizeH="0" baseline="0" noProof="0">
              <a:ln>
                <a:noFill/>
              </a:ln>
              <a:solidFill>
                <a:schemeClr val="tx1"/>
              </a:solidFill>
              <a:effectLst/>
              <a:uLnTx/>
              <a:uFillTx/>
              <a:latin typeface="Work Sans" pitchFamily="2" charset="0"/>
              <a:cs typeface="Arial" panose="020B0604020202020204" pitchFamily="34" charset="0"/>
            </a:endParaRPr>
          </a:p>
          <a:p>
            <a:pPr marL="171450" indent="-171450">
              <a:buFont typeface="Arial" panose="020B0604020202020204" pitchFamily="34" charset="0"/>
              <a:buChar char="•"/>
              <a:defRPr/>
            </a:pPr>
            <a:r>
              <a:rPr lang="en-GB" sz="1200">
                <a:latin typeface="Work Sans" pitchFamily="2" charset="0"/>
                <a:cs typeface="Arial"/>
              </a:rPr>
              <a:t>Increasing presence in the channels with higher margins </a:t>
            </a:r>
            <a:r>
              <a:rPr kumimoji="0" lang="en-US" sz="1200" b="0" i="0" u="none" strike="noStrike" kern="1200" cap="none" spc="0" normalizeH="0" baseline="0" noProof="0">
                <a:ln>
                  <a:noFill/>
                </a:ln>
                <a:solidFill>
                  <a:schemeClr val="tx1"/>
                </a:solidFill>
                <a:effectLst/>
                <a:uLnTx/>
                <a:uFillTx/>
                <a:latin typeface="Work Sans" pitchFamily="2" charset="0"/>
                <a:cs typeface="Arial"/>
              </a:rPr>
              <a:t>(HoReCa, </a:t>
            </a:r>
            <a:r>
              <a:rPr lang="en-US" sz="1200">
                <a:latin typeface="Work Sans" pitchFamily="2" charset="0"/>
                <a:cs typeface="Arial"/>
              </a:rPr>
              <a:t>Gas station</a:t>
            </a:r>
            <a:r>
              <a:rPr kumimoji="0" lang="en-US" sz="1200" b="0" i="0" u="none" strike="noStrike" kern="1200" cap="none" spc="0" normalizeH="0" baseline="0" noProof="0">
                <a:ln>
                  <a:noFill/>
                </a:ln>
                <a:solidFill>
                  <a:schemeClr val="tx1"/>
                </a:solidFill>
                <a:effectLst/>
                <a:uLnTx/>
                <a:uFillTx/>
                <a:latin typeface="Work Sans" pitchFamily="2" charset="0"/>
                <a:cs typeface="Arial"/>
              </a:rPr>
              <a:t>)</a:t>
            </a:r>
            <a:r>
              <a:rPr kumimoji="0" lang="en-US" sz="1200" b="0" i="0" u="none" strike="noStrike" kern="1200" cap="none" spc="0" normalizeH="0" baseline="0" noProof="0">
                <a:ln>
                  <a:noFill/>
                </a:ln>
                <a:effectLst/>
                <a:uLnTx/>
                <a:uFillTx/>
                <a:latin typeface="Work Sans" pitchFamily="2" charset="0"/>
                <a:cs typeface="Arial"/>
              </a:rPr>
              <a:t>.</a:t>
            </a:r>
            <a:endParaRPr lang="en-US" sz="1200" b="0" i="0" u="none" strike="noStrike" kern="1200" cap="none" spc="0" normalizeH="0" baseline="0" noProof="0">
              <a:ln>
                <a:noFill/>
              </a:ln>
              <a:solidFill>
                <a:schemeClr val="tx1"/>
              </a:solidFill>
              <a:effectLst/>
              <a:uLnTx/>
              <a:uFillTx/>
              <a:latin typeface="Work Sans" pitchFamily="2" charset="0"/>
              <a:cs typeface="Arial" panose="020B0604020202020204" pitchFamily="34" charset="0"/>
            </a:endParaRPr>
          </a:p>
        </p:txBody>
      </p:sp>
      <p:sp>
        <p:nvSpPr>
          <p:cNvPr id="14" name="TextBox 13">
            <a:extLst>
              <a:ext uri="{FF2B5EF4-FFF2-40B4-BE49-F238E27FC236}">
                <a16:creationId xmlns:a16="http://schemas.microsoft.com/office/drawing/2014/main" id="{0B72F514-41AF-CD3D-9C41-F5C5EA47FE8C}"/>
              </a:ext>
            </a:extLst>
          </p:cNvPr>
          <p:cNvSpPr txBox="1"/>
          <p:nvPr/>
        </p:nvSpPr>
        <p:spPr>
          <a:xfrm>
            <a:off x="6677306" y="2527996"/>
            <a:ext cx="114392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F6EBA"/>
                </a:solidFill>
                <a:effectLst/>
                <a:uLnTx/>
                <a:uFillTx/>
                <a:latin typeface="Work Sans" pitchFamily="2" charset="0"/>
                <a:cs typeface="Arial" panose="020B0604020202020204" pitchFamily="34" charset="0"/>
              </a:rPr>
              <a:t>Key actions:</a:t>
            </a:r>
            <a:endParaRPr lang="en-US" sz="1800" b="0" i="0" u="none" strike="noStrike" kern="1200" cap="none" spc="0" normalizeH="0" baseline="0" noProof="0">
              <a:ln>
                <a:noFill/>
              </a:ln>
              <a:solidFill>
                <a:srgbClr val="2F6EBA"/>
              </a:solidFill>
              <a:effectLst/>
              <a:uLnTx/>
              <a:uFillTx/>
              <a:latin typeface="Work Sans" pitchFamily="2" charset="0"/>
              <a:cs typeface="Arial" panose="020B0604020202020204" pitchFamily="34" charset="0"/>
            </a:endParaRPr>
          </a:p>
        </p:txBody>
      </p:sp>
      <p:sp>
        <p:nvSpPr>
          <p:cNvPr id="15" name="TextBox 14">
            <a:extLst>
              <a:ext uri="{FF2B5EF4-FFF2-40B4-BE49-F238E27FC236}">
                <a16:creationId xmlns:a16="http://schemas.microsoft.com/office/drawing/2014/main" id="{E2422B4F-A41F-BCE0-C313-EC214A82958C}"/>
              </a:ext>
            </a:extLst>
          </p:cNvPr>
          <p:cNvSpPr txBox="1"/>
          <p:nvPr/>
        </p:nvSpPr>
        <p:spPr>
          <a:xfrm>
            <a:off x="2141787" y="4532556"/>
            <a:ext cx="4081460" cy="1384995"/>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chemeClr val="tx1"/>
                </a:solidFill>
                <a:effectLst/>
                <a:uLnTx/>
                <a:uFillTx/>
                <a:latin typeface="Work Sans" pitchFamily="2" charset="0"/>
                <a:cs typeface="Arial"/>
              </a:rPr>
              <a:t>Sustained sales growth (+</a:t>
            </a:r>
            <a:r>
              <a:rPr lang="ro-RO" sz="1200" dirty="0">
                <a:latin typeface="Work Sans" pitchFamily="2" charset="0"/>
                <a:cs typeface="Arial"/>
              </a:rPr>
              <a:t>3</a:t>
            </a:r>
            <a:r>
              <a:rPr lang="en-GB" sz="1200" dirty="0">
                <a:latin typeface="Work Sans" pitchFamily="2" charset="0"/>
                <a:cs typeface="Arial"/>
              </a:rPr>
              <a:t>1</a:t>
            </a:r>
            <a:r>
              <a:rPr kumimoji="0" lang="en-GB" sz="1200" b="0" i="0" u="none" strike="noStrike" kern="1200" cap="none" spc="0" normalizeH="0" baseline="0" noProof="0" dirty="0">
                <a:ln>
                  <a:noFill/>
                </a:ln>
                <a:solidFill>
                  <a:schemeClr val="tx1"/>
                </a:solidFill>
                <a:effectLst/>
                <a:uLnTx/>
                <a:uFillTx/>
                <a:latin typeface="Work Sans" pitchFamily="2" charset="0"/>
                <a:cs typeface="Arial"/>
              </a:rPr>
              <a:t>% in 2023)</a:t>
            </a:r>
            <a:r>
              <a:rPr kumimoji="0" lang="ro-RO" sz="1200" b="0" i="0" u="none" strike="noStrike" kern="1200" cap="none" spc="0" normalizeH="0" baseline="0" noProof="0" dirty="0">
                <a:ln>
                  <a:noFill/>
                </a:ln>
                <a:solidFill>
                  <a:schemeClr val="tx1"/>
                </a:solidFill>
                <a:effectLst/>
                <a:uLnTx/>
                <a:uFillTx/>
                <a:latin typeface="Work Sans" pitchFamily="2" charset="0"/>
                <a:cs typeface="Arial"/>
              </a:rPr>
              <a:t>.</a:t>
            </a:r>
            <a:endParaRPr lang="en-US" sz="1200" dirty="0">
              <a:latin typeface="Work Sans" pitchFamily="2" charset="0"/>
              <a:cs typeface="Arial"/>
            </a:endParaRPr>
          </a:p>
          <a:p>
            <a:pPr marR="0" lvl="0" algn="l" defTabSz="914400" rtl="0" eaLnBrk="1" fontAlgn="auto" latinLnBrk="0" hangingPunct="1">
              <a:lnSpc>
                <a:spcPct val="100000"/>
              </a:lnSpc>
              <a:spcBef>
                <a:spcPts val="0"/>
              </a:spcBef>
              <a:spcAft>
                <a:spcPts val="0"/>
              </a:spcAft>
              <a:buClrTx/>
              <a:buSzTx/>
              <a:tabLst/>
              <a:defRPr/>
            </a:pPr>
            <a:endParaRPr lang="en-US" sz="1200" b="0" i="0" u="none" strike="noStrike" kern="1200" cap="none" spc="0" normalizeH="0" baseline="0" noProof="0" dirty="0">
              <a:ln>
                <a:noFill/>
              </a:ln>
              <a:solidFill>
                <a:schemeClr val="tx1"/>
              </a:solidFill>
              <a:effectLst/>
              <a:highlight>
                <a:srgbClr val="FFFF00"/>
              </a:highlight>
              <a:uLnTx/>
              <a:uFillTx/>
              <a:latin typeface="Work Sans" pitchFamily="2"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chemeClr val="tx1"/>
                </a:solidFill>
                <a:effectLst/>
                <a:uLnTx/>
                <a:uFillTx/>
                <a:latin typeface="Work Sans" pitchFamily="2" charset="0"/>
                <a:cs typeface="Arial"/>
              </a:rPr>
              <a:t>Launching new products (+34 </a:t>
            </a:r>
            <a:r>
              <a:rPr kumimoji="0" lang="en-GB" sz="1200" b="0" i="0" u="none" strike="noStrike" kern="0" cap="none" spc="0" normalizeH="0" baseline="0" noProof="0" dirty="0">
                <a:ln>
                  <a:noFill/>
                </a:ln>
                <a:solidFill>
                  <a:schemeClr val="tx1"/>
                </a:solidFill>
                <a:effectLst/>
                <a:uLnTx/>
                <a:uFillTx/>
                <a:latin typeface="Work Sans" pitchFamily="2" charset="0"/>
                <a:cs typeface="Arial"/>
              </a:rPr>
              <a:t>products in</a:t>
            </a:r>
            <a:r>
              <a:rPr kumimoji="0" lang="en-US" sz="1200" b="0" i="0" u="none" strike="noStrike" kern="0" cap="none" spc="0" normalizeH="0" baseline="0" noProof="0" dirty="0">
                <a:ln>
                  <a:noFill/>
                </a:ln>
                <a:solidFill>
                  <a:schemeClr val="tx1"/>
                </a:solidFill>
                <a:effectLst/>
                <a:uLnTx/>
                <a:uFillTx/>
                <a:latin typeface="Work Sans" pitchFamily="2" charset="0"/>
                <a:cs typeface="Arial"/>
              </a:rPr>
              <a:t> 2023)</a:t>
            </a:r>
            <a:r>
              <a:rPr kumimoji="0" lang="ro-RO" sz="1200" b="0" i="0" u="none" strike="noStrike" kern="0" cap="none" spc="0" normalizeH="0" baseline="0" noProof="0" dirty="0">
                <a:ln>
                  <a:noFill/>
                </a:ln>
                <a:solidFill>
                  <a:schemeClr val="tx1"/>
                </a:solidFill>
                <a:effectLst/>
                <a:uLnTx/>
                <a:uFillTx/>
                <a:latin typeface="Work Sans" pitchFamily="2" charset="0"/>
                <a:cs typeface="Arial"/>
              </a:rPr>
              <a:t>.</a:t>
            </a:r>
            <a:endParaRPr lang="en-US" sz="1200" b="0" i="0" u="none" strike="noStrike" kern="0" cap="none" spc="0" normalizeH="0" baseline="0" noProof="0" dirty="0">
              <a:ln>
                <a:noFill/>
              </a:ln>
              <a:solidFill>
                <a:schemeClr val="tx1"/>
              </a:solidFill>
              <a:effectLst/>
              <a:uLnTx/>
              <a:uFillTx/>
              <a:latin typeface="Work Sans" pitchFamily="2" charset="0"/>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cap="none" spc="0" normalizeH="0" baseline="0" noProof="0" dirty="0">
              <a:ln>
                <a:noFill/>
              </a:ln>
              <a:solidFill>
                <a:schemeClr val="tx1"/>
              </a:solidFill>
              <a:effectLst/>
              <a:uLnTx/>
              <a:uFillTx/>
              <a:latin typeface="Work Sans" pitchFamily="2"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Work Sans" pitchFamily="2" charset="0"/>
                <a:cs typeface="Arial"/>
              </a:rPr>
              <a:t>Focus </a:t>
            </a:r>
            <a:r>
              <a:rPr lang="en-US" sz="1200" dirty="0">
                <a:latin typeface="Work Sans" pitchFamily="2" charset="0"/>
                <a:cs typeface="Arial"/>
              </a:rPr>
              <a:t>on</a:t>
            </a:r>
            <a:r>
              <a:rPr kumimoji="0" lang="en-US" sz="1200" b="0" i="0" u="none" strike="noStrike" kern="1200" cap="none" spc="0" normalizeH="0" baseline="0" noProof="0" dirty="0">
                <a:ln>
                  <a:noFill/>
                </a:ln>
                <a:effectLst/>
                <a:uLnTx/>
                <a:uFillTx/>
                <a:latin typeface="Work Sans" pitchFamily="2" charset="0"/>
                <a:cs typeface="Arial"/>
              </a:rPr>
              <a:t> </a:t>
            </a:r>
            <a:r>
              <a:rPr kumimoji="0" lang="en-US" sz="1200" b="0" i="0" u="none" strike="noStrike" kern="1200" cap="none" spc="0" normalizeH="0" baseline="0" noProof="0" dirty="0" err="1">
                <a:ln>
                  <a:noFill/>
                </a:ln>
                <a:effectLst/>
                <a:uLnTx/>
                <a:uFillTx/>
                <a:latin typeface="Work Sans" pitchFamily="2" charset="0"/>
                <a:cs typeface="Arial"/>
              </a:rPr>
              <a:t>HoReCA</a:t>
            </a:r>
            <a:r>
              <a:rPr kumimoji="0" lang="en-US" sz="1200" b="0" i="0" u="none" strike="noStrike" kern="1200" cap="none" spc="0" normalizeH="0" baseline="0" noProof="0" dirty="0">
                <a:ln>
                  <a:noFill/>
                </a:ln>
                <a:effectLst/>
                <a:uLnTx/>
                <a:uFillTx/>
                <a:latin typeface="Work Sans" pitchFamily="2" charset="0"/>
                <a:cs typeface="Arial"/>
              </a:rPr>
              <a:t> (+</a:t>
            </a:r>
            <a:r>
              <a:rPr kumimoji="0" lang="en-GB" sz="1200" b="0" i="0" u="none" strike="noStrike" kern="1200" cap="none" spc="0" normalizeH="0" baseline="0" noProof="0" dirty="0">
                <a:ln>
                  <a:noFill/>
                </a:ln>
                <a:effectLst/>
                <a:uLnTx/>
                <a:uFillTx/>
                <a:latin typeface="Work Sans" pitchFamily="2" charset="0"/>
                <a:cs typeface="Arial"/>
              </a:rPr>
              <a:t>15</a:t>
            </a:r>
            <a:r>
              <a:rPr kumimoji="0" lang="en-US" sz="1200" b="0" i="0" u="none" strike="noStrike" kern="1200" cap="none" spc="0" normalizeH="0" baseline="0" noProof="0" dirty="0">
                <a:ln>
                  <a:noFill/>
                </a:ln>
                <a:effectLst/>
                <a:uLnTx/>
                <a:uFillTx/>
                <a:latin typeface="Work Sans" pitchFamily="2" charset="0"/>
                <a:cs typeface="Arial"/>
              </a:rPr>
              <a:t>% </a:t>
            </a:r>
            <a:r>
              <a:rPr lang="en-GB" sz="1200" dirty="0">
                <a:latin typeface="Work Sans" pitchFamily="2" charset="0"/>
                <a:cs typeface="Arial"/>
              </a:rPr>
              <a:t>i</a:t>
            </a:r>
            <a:r>
              <a:rPr kumimoji="0" lang="en-US" sz="1200" b="0" i="0" u="none" strike="noStrike" kern="1200" cap="none" spc="0" normalizeH="0" baseline="0" noProof="0" dirty="0">
                <a:ln>
                  <a:noFill/>
                </a:ln>
                <a:effectLst/>
                <a:uLnTx/>
                <a:uFillTx/>
                <a:latin typeface="Work Sans" pitchFamily="2" charset="0"/>
                <a:cs typeface="Arial"/>
              </a:rPr>
              <a:t>n 2023)</a:t>
            </a:r>
            <a:r>
              <a:rPr kumimoji="0" lang="ro-RO" sz="1200" b="0" i="0" u="none" strike="noStrike" kern="1200" cap="none" spc="0" normalizeH="0" baseline="0" noProof="0" dirty="0">
                <a:ln>
                  <a:noFill/>
                </a:ln>
                <a:effectLst/>
                <a:uLnTx/>
                <a:uFillTx/>
                <a:latin typeface="Work Sans" pitchFamily="2" charset="0"/>
                <a:cs typeface="Arial"/>
              </a:rPr>
              <a:t>.</a:t>
            </a:r>
            <a:endParaRPr lang="en-US" sz="1200" b="0" i="0" u="none" strike="noStrike" kern="1200" cap="none" spc="0" normalizeH="0" baseline="0" noProof="0" dirty="0">
              <a:ln>
                <a:noFill/>
              </a:ln>
              <a:effectLst/>
              <a:uLnTx/>
              <a:uFillTx/>
              <a:latin typeface="Work Sans" pitchFamily="2" charset="0"/>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cap="none" spc="0" normalizeH="0" baseline="0" noProof="0" dirty="0">
              <a:ln>
                <a:noFill/>
              </a:ln>
              <a:solidFill>
                <a:schemeClr val="tx1"/>
              </a:solidFill>
              <a:effectLst/>
              <a:uLnTx/>
              <a:uFillTx/>
              <a:latin typeface="Work Sans" pitchFamily="2"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chemeClr val="tx1"/>
                </a:solidFill>
                <a:effectLst/>
                <a:uLnTx/>
                <a:uFillTx/>
                <a:latin typeface="Work Sans" pitchFamily="2" charset="0"/>
                <a:cs typeface="Arial"/>
              </a:rPr>
              <a:t>Increasing retail presence</a:t>
            </a:r>
            <a:r>
              <a:rPr kumimoji="0" lang="ro-RO" sz="1200" b="0" i="0" u="none" strike="noStrike" kern="1200" cap="none" spc="0" normalizeH="0" baseline="0" noProof="0" dirty="0">
                <a:ln>
                  <a:noFill/>
                </a:ln>
                <a:solidFill>
                  <a:schemeClr val="tx1"/>
                </a:solidFill>
                <a:effectLst/>
                <a:uLnTx/>
                <a:uFillTx/>
                <a:latin typeface="Work Sans" pitchFamily="2" charset="0"/>
                <a:cs typeface="Arial"/>
              </a:rPr>
              <a:t>.</a:t>
            </a:r>
            <a:endParaRPr lang="en-US" sz="1200" b="0" i="0" u="none" strike="noStrike" kern="1200" cap="none" spc="0" normalizeH="0" baseline="0" noProof="0" dirty="0">
              <a:ln>
                <a:noFill/>
              </a:ln>
              <a:solidFill>
                <a:schemeClr val="tx1"/>
              </a:solidFill>
              <a:effectLst/>
              <a:uLnTx/>
              <a:uFillTx/>
              <a:latin typeface="Work Sans" pitchFamily="2" charset="0"/>
              <a:cs typeface="Arial"/>
            </a:endParaRPr>
          </a:p>
        </p:txBody>
      </p:sp>
      <p:sp>
        <p:nvSpPr>
          <p:cNvPr id="17" name="TextBox 16">
            <a:extLst>
              <a:ext uri="{FF2B5EF4-FFF2-40B4-BE49-F238E27FC236}">
                <a16:creationId xmlns:a16="http://schemas.microsoft.com/office/drawing/2014/main" id="{D089EFBA-5CBA-9CF8-8BB3-AA7BF2542521}"/>
              </a:ext>
            </a:extLst>
          </p:cNvPr>
          <p:cNvSpPr txBox="1"/>
          <p:nvPr/>
        </p:nvSpPr>
        <p:spPr>
          <a:xfrm>
            <a:off x="567388" y="4877782"/>
            <a:ext cx="95657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F6EBA"/>
                </a:solidFill>
                <a:effectLst/>
                <a:uLnTx/>
                <a:uFillTx/>
                <a:latin typeface="Work Sans" pitchFamily="2" charset="0"/>
                <a:cs typeface="Arial"/>
              </a:rPr>
              <a:t>Key steps:</a:t>
            </a:r>
            <a:endParaRPr lang="en-US" sz="1800" b="0" i="0" u="none" strike="noStrike" kern="1200" cap="none" spc="0" normalizeH="0" baseline="0" noProof="0">
              <a:ln>
                <a:noFill/>
              </a:ln>
              <a:solidFill>
                <a:srgbClr val="2F6EBA"/>
              </a:solidFill>
              <a:effectLst/>
              <a:uLnTx/>
              <a:uFillTx/>
              <a:latin typeface="Work Sans" pitchFamily="2" charset="0"/>
              <a:cs typeface="Arial" panose="020B0604020202020204" pitchFamily="34" charset="0"/>
            </a:endParaRPr>
          </a:p>
        </p:txBody>
      </p:sp>
      <p:sp>
        <p:nvSpPr>
          <p:cNvPr id="19" name="TextBox 18">
            <a:extLst>
              <a:ext uri="{FF2B5EF4-FFF2-40B4-BE49-F238E27FC236}">
                <a16:creationId xmlns:a16="http://schemas.microsoft.com/office/drawing/2014/main" id="{DDBDF180-7BB3-507E-2289-934CE65A71D2}"/>
              </a:ext>
            </a:extLst>
          </p:cNvPr>
          <p:cNvSpPr txBox="1"/>
          <p:nvPr/>
        </p:nvSpPr>
        <p:spPr>
          <a:xfrm>
            <a:off x="417439" y="4080089"/>
            <a:ext cx="431528" cy="384721"/>
          </a:xfrm>
          <a:prstGeom prst="rect">
            <a:avLst/>
          </a:prstGeom>
          <a:noFill/>
        </p:spPr>
        <p:txBody>
          <a:bodyPr wrap="none" rtlCol="0">
            <a:spAutoFit/>
          </a:bodyPr>
          <a:lstStyle/>
          <a:p>
            <a:pPr algn="ctr"/>
            <a:r>
              <a:rPr lang="en-US" sz="1900">
                <a:solidFill>
                  <a:schemeClr val="bg1"/>
                </a:solidFill>
                <a:latin typeface="Mont Heavy DEMO" panose="00000A00000000000000" pitchFamily="50" charset="0"/>
              </a:rPr>
              <a:t>03</a:t>
            </a:r>
          </a:p>
        </p:txBody>
      </p:sp>
      <p:sp>
        <p:nvSpPr>
          <p:cNvPr id="24" name="TextBox 23">
            <a:extLst>
              <a:ext uri="{FF2B5EF4-FFF2-40B4-BE49-F238E27FC236}">
                <a16:creationId xmlns:a16="http://schemas.microsoft.com/office/drawing/2014/main" id="{31FD0F0A-4EC2-3667-4FD1-9A6AD2FA75B7}"/>
              </a:ext>
            </a:extLst>
          </p:cNvPr>
          <p:cNvSpPr txBox="1"/>
          <p:nvPr/>
        </p:nvSpPr>
        <p:spPr>
          <a:xfrm>
            <a:off x="6961110" y="4062341"/>
            <a:ext cx="431528" cy="384721"/>
          </a:xfrm>
          <a:prstGeom prst="rect">
            <a:avLst/>
          </a:prstGeom>
          <a:noFill/>
        </p:spPr>
        <p:txBody>
          <a:bodyPr wrap="square" rtlCol="0">
            <a:spAutoFit/>
          </a:bodyPr>
          <a:lstStyle/>
          <a:p>
            <a:pPr algn="ctr"/>
            <a:r>
              <a:rPr lang="en-US" sz="1900">
                <a:solidFill>
                  <a:schemeClr val="bg1"/>
                </a:solidFill>
                <a:latin typeface="Mont Heavy DEMO" panose="00000A00000000000000" pitchFamily="50" charset="0"/>
              </a:rPr>
              <a:t>04</a:t>
            </a:r>
          </a:p>
        </p:txBody>
      </p:sp>
      <p:sp>
        <p:nvSpPr>
          <p:cNvPr id="25" name="Rectangle: Rounded Corners 24">
            <a:extLst>
              <a:ext uri="{FF2B5EF4-FFF2-40B4-BE49-F238E27FC236}">
                <a16:creationId xmlns:a16="http://schemas.microsoft.com/office/drawing/2014/main" id="{617858D8-522D-2B21-713B-032321E98BA1}"/>
              </a:ext>
            </a:extLst>
          </p:cNvPr>
          <p:cNvSpPr/>
          <p:nvPr/>
        </p:nvSpPr>
        <p:spPr>
          <a:xfrm>
            <a:off x="797282" y="3944362"/>
            <a:ext cx="3436133" cy="488893"/>
          </a:xfrm>
          <a:prstGeom prst="roundRect">
            <a:avLst>
              <a:gd name="adj" fmla="val 50000"/>
            </a:avLst>
          </a:prstGeom>
          <a:gradFill>
            <a:gsLst>
              <a:gs pos="0">
                <a:srgbClr val="FBA659"/>
              </a:gs>
              <a:gs pos="79000">
                <a:srgbClr val="F8C4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spc="-10">
              <a:solidFill>
                <a:schemeClr val="bg1"/>
              </a:solidFill>
              <a:latin typeface="Montserrat" panose="00000500000000000000" pitchFamily="50" charset="0"/>
              <a:cs typeface="Arial"/>
            </a:endParaRPr>
          </a:p>
        </p:txBody>
      </p:sp>
      <p:sp>
        <p:nvSpPr>
          <p:cNvPr id="27" name="TextBox 26">
            <a:extLst>
              <a:ext uri="{FF2B5EF4-FFF2-40B4-BE49-F238E27FC236}">
                <a16:creationId xmlns:a16="http://schemas.microsoft.com/office/drawing/2014/main" id="{25B0C3DE-3A4D-0EF0-A126-2A9D2D449030}"/>
              </a:ext>
            </a:extLst>
          </p:cNvPr>
          <p:cNvSpPr txBox="1"/>
          <p:nvPr/>
        </p:nvSpPr>
        <p:spPr>
          <a:xfrm>
            <a:off x="864597" y="3992540"/>
            <a:ext cx="341587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spc="-10">
                <a:latin typeface="Montserrat" panose="00000500000000000000" pitchFamily="50" charset="0"/>
                <a:cs typeface="Arial"/>
              </a:rPr>
              <a:t>Own brands growth</a:t>
            </a:r>
          </a:p>
        </p:txBody>
      </p:sp>
      <p:sp>
        <p:nvSpPr>
          <p:cNvPr id="31" name="Rectangle: Rounded Corners 30">
            <a:extLst>
              <a:ext uri="{FF2B5EF4-FFF2-40B4-BE49-F238E27FC236}">
                <a16:creationId xmlns:a16="http://schemas.microsoft.com/office/drawing/2014/main" id="{A2038B6E-4520-98D0-17BB-1A987377ED5B}"/>
              </a:ext>
            </a:extLst>
          </p:cNvPr>
          <p:cNvSpPr/>
          <p:nvPr/>
        </p:nvSpPr>
        <p:spPr>
          <a:xfrm>
            <a:off x="6637143" y="3944362"/>
            <a:ext cx="3436133" cy="488893"/>
          </a:xfrm>
          <a:prstGeom prst="roundRect">
            <a:avLst>
              <a:gd name="adj" fmla="val 50000"/>
            </a:avLst>
          </a:prstGeom>
          <a:gradFill>
            <a:gsLst>
              <a:gs pos="0">
                <a:srgbClr val="FBA659"/>
              </a:gs>
              <a:gs pos="79000">
                <a:srgbClr val="F8C4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spc="-10">
                <a:solidFill>
                  <a:schemeClr val="tx1"/>
                </a:solidFill>
                <a:latin typeface="Montserrat" panose="00000500000000000000" pitchFamily="50" charset="0"/>
                <a:cs typeface="Arial"/>
              </a:rPr>
              <a:t>ESG strategy</a:t>
            </a:r>
          </a:p>
        </p:txBody>
      </p:sp>
      <p:sp>
        <p:nvSpPr>
          <p:cNvPr id="35" name="TextBox 34">
            <a:extLst>
              <a:ext uri="{FF2B5EF4-FFF2-40B4-BE49-F238E27FC236}">
                <a16:creationId xmlns:a16="http://schemas.microsoft.com/office/drawing/2014/main" id="{00178209-5293-DCCA-27D8-42EA1FE1348E}"/>
              </a:ext>
            </a:extLst>
          </p:cNvPr>
          <p:cNvSpPr txBox="1"/>
          <p:nvPr/>
        </p:nvSpPr>
        <p:spPr>
          <a:xfrm>
            <a:off x="8141990" y="4566299"/>
            <a:ext cx="3325348" cy="1015663"/>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Work Sans" pitchFamily="2" charset="0"/>
                <a:cs typeface="Arial"/>
              </a:rPr>
              <a:t>Environment and climate change.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latin typeface="Work Sans" pitchFamily="2" charset="0"/>
              <a:cs typeface="Arial"/>
            </a:endParaRPr>
          </a:p>
          <a:p>
            <a:pPr marL="171450" indent="-171450">
              <a:buFont typeface="Arial" panose="020B0604020202020204" pitchFamily="34" charset="0"/>
              <a:buChar char="•"/>
              <a:defRPr/>
            </a:pPr>
            <a:r>
              <a:rPr lang="en-US" sz="1200">
                <a:latin typeface="Work Sans" pitchFamily="2" charset="0"/>
                <a:cs typeface="Arial"/>
              </a:rPr>
              <a:t>Human capital and communities.</a:t>
            </a:r>
          </a:p>
          <a:p>
            <a:pPr marR="0" lvl="0" algn="l" defTabSz="914400" rtl="0" eaLnBrk="1" fontAlgn="auto" latinLnBrk="0" hangingPunct="1">
              <a:lnSpc>
                <a:spcPct val="100000"/>
              </a:lnSpc>
              <a:spcBef>
                <a:spcPts val="0"/>
              </a:spcBef>
              <a:spcAft>
                <a:spcPts val="0"/>
              </a:spcAft>
              <a:buClrTx/>
              <a:buSzTx/>
              <a:tabLst/>
              <a:defRPr/>
            </a:pPr>
            <a:endParaRPr lang="en-US" sz="1200">
              <a:latin typeface="Work Sans" pitchFamily="2" charset="0"/>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Work Sans" pitchFamily="2" charset="0"/>
                <a:cs typeface="Arial"/>
              </a:rPr>
              <a:t>Ethics and governance.</a:t>
            </a:r>
          </a:p>
        </p:txBody>
      </p:sp>
      <p:sp>
        <p:nvSpPr>
          <p:cNvPr id="37" name="TextBox 36">
            <a:extLst>
              <a:ext uri="{FF2B5EF4-FFF2-40B4-BE49-F238E27FC236}">
                <a16:creationId xmlns:a16="http://schemas.microsoft.com/office/drawing/2014/main" id="{E43210DD-F4E3-B90A-2AA2-0DD1D97DAA09}"/>
              </a:ext>
            </a:extLst>
          </p:cNvPr>
          <p:cNvSpPr txBox="1"/>
          <p:nvPr/>
        </p:nvSpPr>
        <p:spPr>
          <a:xfrm>
            <a:off x="6677306" y="4657971"/>
            <a:ext cx="150368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2F6EBA"/>
                </a:solidFill>
                <a:latin typeface="Work Sans" pitchFamily="2" charset="0"/>
                <a:cs typeface="Arial" panose="020B0604020202020204" pitchFamily="34" charset="0"/>
              </a:rPr>
              <a:t>2022-2026 strategic directions:</a:t>
            </a:r>
          </a:p>
        </p:txBody>
      </p:sp>
      <p:sp>
        <p:nvSpPr>
          <p:cNvPr id="8" name="Slide Number Placeholder 7">
            <a:extLst>
              <a:ext uri="{FF2B5EF4-FFF2-40B4-BE49-F238E27FC236}">
                <a16:creationId xmlns:a16="http://schemas.microsoft.com/office/drawing/2014/main" id="{C4592D88-9FCC-3BF7-5AA8-406D767CDFF3}"/>
              </a:ext>
            </a:extLst>
          </p:cNvPr>
          <p:cNvSpPr txBox="1">
            <a:spLocks/>
          </p:cNvSpPr>
          <p:nvPr/>
        </p:nvSpPr>
        <p:spPr>
          <a:xfrm>
            <a:off x="205675" y="6483997"/>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fld id="{81D60167-4931-47E6-BA6A-407CBD079E47}" type="slidenum">
              <a:rPr lang="en-GB" sz="1200" spc="-5">
                <a:latin typeface="Work Sans" pitchFamily="2" charset="0"/>
                <a:cs typeface="Arial"/>
              </a:rPr>
              <a:pPr marL="38100"/>
              <a:t>4</a:t>
            </a:fld>
            <a:endParaRPr lang="en-GB" sz="1200" spc="-5">
              <a:latin typeface="Work Sans" pitchFamily="2" charset="0"/>
              <a:cs typeface="Arial"/>
            </a:endParaRPr>
          </a:p>
        </p:txBody>
      </p:sp>
      <p:sp>
        <p:nvSpPr>
          <p:cNvPr id="9" name="object 2">
            <a:extLst>
              <a:ext uri="{FF2B5EF4-FFF2-40B4-BE49-F238E27FC236}">
                <a16:creationId xmlns:a16="http://schemas.microsoft.com/office/drawing/2014/main" id="{97947A5C-7A43-90FF-F227-2254647B450B}"/>
              </a:ext>
            </a:extLst>
          </p:cNvPr>
          <p:cNvSpPr txBox="1"/>
          <p:nvPr/>
        </p:nvSpPr>
        <p:spPr>
          <a:xfrm>
            <a:off x="567388" y="6520529"/>
            <a:ext cx="5057816" cy="197490"/>
          </a:xfrm>
          <a:prstGeom prst="rect">
            <a:avLst/>
          </a:prstGeom>
        </p:spPr>
        <p:txBody>
          <a:bodyPr vert="horz" wrap="square" lIns="0" tIns="12700" rIns="0" bIns="0" rtlCol="0">
            <a:spAutoFit/>
          </a:bodyPr>
          <a:lstStyle/>
          <a:p>
            <a:pPr marL="12700">
              <a:lnSpc>
                <a:spcPct val="100000"/>
              </a:lnSpc>
              <a:spcBef>
                <a:spcPts val="100"/>
              </a:spcBef>
            </a:pPr>
            <a:r>
              <a:rPr sz="1800" baseline="2314" dirty="0">
                <a:solidFill>
                  <a:srgbClr val="FFE700"/>
                </a:solidFill>
                <a:latin typeface="Arial"/>
                <a:cs typeface="Arial"/>
              </a:rPr>
              <a:t> </a:t>
            </a:r>
            <a:r>
              <a:rPr lang="en-GB" sz="1200" spc="-5" dirty="0">
                <a:latin typeface="Work Sans" pitchFamily="2" charset="0"/>
                <a:cs typeface="Arial"/>
              </a:rPr>
              <a:t>Presentation of </a:t>
            </a:r>
            <a:r>
              <a:rPr lang="ro-RO" sz="1200" spc="-5" dirty="0">
                <a:latin typeface="Work Sans" pitchFamily="2" charset="0"/>
                <a:cs typeface="Arial"/>
              </a:rPr>
              <a:t>the P</a:t>
            </a:r>
            <a:r>
              <a:rPr lang="en-GB" sz="1200" spc="-5" dirty="0" err="1">
                <a:latin typeface="Work Sans" pitchFamily="2" charset="0"/>
                <a:cs typeface="Arial"/>
              </a:rPr>
              <a:t>reliminary</a:t>
            </a:r>
            <a:r>
              <a:rPr lang="en-GB" sz="1200" spc="-5" dirty="0">
                <a:latin typeface="Work Sans" pitchFamily="2" charset="0"/>
                <a:cs typeface="Arial"/>
              </a:rPr>
              <a:t> </a:t>
            </a:r>
            <a:r>
              <a:rPr lang="ro-RO" sz="1200" spc="-5" dirty="0">
                <a:latin typeface="Work Sans" pitchFamily="2" charset="0"/>
                <a:cs typeface="Arial"/>
              </a:rPr>
              <a:t>F</a:t>
            </a:r>
            <a:r>
              <a:rPr lang="en-GB" sz="1200" spc="-5" dirty="0" err="1">
                <a:latin typeface="Work Sans" pitchFamily="2" charset="0"/>
                <a:cs typeface="Arial"/>
              </a:rPr>
              <a:t>inancial</a:t>
            </a:r>
            <a:r>
              <a:rPr lang="en-GB" sz="1200" spc="-5" dirty="0">
                <a:latin typeface="Work Sans" pitchFamily="2" charset="0"/>
                <a:cs typeface="Arial"/>
              </a:rPr>
              <a:t> </a:t>
            </a:r>
            <a:r>
              <a:rPr lang="ro-RO" sz="1200" spc="-5" dirty="0">
                <a:latin typeface="Work Sans" pitchFamily="2" charset="0"/>
                <a:cs typeface="Arial"/>
              </a:rPr>
              <a:t>R</a:t>
            </a:r>
            <a:r>
              <a:rPr lang="en-GB" sz="1200" spc="-5" dirty="0" err="1">
                <a:latin typeface="Work Sans" pitchFamily="2" charset="0"/>
                <a:cs typeface="Arial"/>
              </a:rPr>
              <a:t>esults</a:t>
            </a:r>
            <a:r>
              <a:rPr lang="en-GB" sz="1200" spc="-5" dirty="0">
                <a:latin typeface="Work Sans" pitchFamily="2" charset="0"/>
                <a:cs typeface="Arial"/>
              </a:rPr>
              <a:t> </a:t>
            </a:r>
            <a:r>
              <a:rPr lang="ro-RO" sz="1200" spc="-5" dirty="0">
                <a:latin typeface="Work Sans" pitchFamily="2" charset="0"/>
                <a:cs typeface="Arial"/>
              </a:rPr>
              <a:t>for </a:t>
            </a:r>
            <a:r>
              <a:rPr lang="en-GB" sz="1200" spc="-5" dirty="0">
                <a:latin typeface="Work Sans" pitchFamily="2" charset="0"/>
                <a:cs typeface="Arial"/>
              </a:rPr>
              <a:t>2023</a:t>
            </a:r>
            <a:endParaRPr sz="1200" dirty="0">
              <a:latin typeface="Work Sans" pitchFamily="2" charset="0"/>
              <a:cs typeface="Arial"/>
            </a:endParaRPr>
          </a:p>
        </p:txBody>
      </p:sp>
      <p:pic>
        <p:nvPicPr>
          <p:cNvPr id="13" name="Picture 12" descr="A close-up of a logo&#10;&#10;Description automatically generated">
            <a:extLst>
              <a:ext uri="{FF2B5EF4-FFF2-40B4-BE49-F238E27FC236}">
                <a16:creationId xmlns:a16="http://schemas.microsoft.com/office/drawing/2014/main" id="{F20BC882-68D3-22DD-4567-3B8E978DE5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8527" y="6241928"/>
            <a:ext cx="886631" cy="601136"/>
          </a:xfrm>
          <a:prstGeom prst="rect">
            <a:avLst/>
          </a:prstGeom>
        </p:spPr>
      </p:pic>
    </p:spTree>
    <p:extLst>
      <p:ext uri="{BB962C8B-B14F-4D97-AF65-F5344CB8AC3E}">
        <p14:creationId xmlns:p14="http://schemas.microsoft.com/office/powerpoint/2010/main" val="1660825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42D791-2FFA-A502-7ACA-0892E9AD7C35}"/>
              </a:ext>
            </a:extLst>
          </p:cNvPr>
          <p:cNvSpPr txBox="1"/>
          <p:nvPr/>
        </p:nvSpPr>
        <p:spPr>
          <a:xfrm>
            <a:off x="443421" y="337776"/>
            <a:ext cx="11748580" cy="578428"/>
          </a:xfrm>
          <a:prstGeom prst="rect">
            <a:avLst/>
          </a:prstGeom>
          <a:noFill/>
        </p:spPr>
        <p:txBody>
          <a:bodyPr wrap="square" rtlCol="0">
            <a:spAutoFit/>
          </a:bodyPr>
          <a:lstStyle/>
          <a:p>
            <a:pPr>
              <a:lnSpc>
                <a:spcPts val="4000"/>
              </a:lnSpc>
            </a:pPr>
            <a:r>
              <a:rPr lang="en-GB" sz="3200" b="1" spc="-5" dirty="0">
                <a:latin typeface="Montserrat" panose="00000500000000000000" pitchFamily="50" charset="0"/>
              </a:rPr>
              <a:t>M&amp;A Approach - </a:t>
            </a:r>
            <a:r>
              <a:rPr lang="en-GB" sz="3200" b="1" spc="-5" dirty="0" err="1">
                <a:latin typeface="Montserrat" panose="00000500000000000000" pitchFamily="50" charset="0"/>
              </a:rPr>
              <a:t>Romtec</a:t>
            </a:r>
            <a:r>
              <a:rPr lang="en-GB" sz="3200" b="1" spc="-5" dirty="0">
                <a:latin typeface="Montserrat" panose="00000500000000000000" pitchFamily="50" charset="0"/>
              </a:rPr>
              <a:t> Acquisition Status</a:t>
            </a:r>
            <a:endParaRPr lang="en-US" sz="3200" b="1" spc="-5" dirty="0">
              <a:latin typeface="Montserrat" panose="00000500000000000000" pitchFamily="50" charset="0"/>
            </a:endParaRPr>
          </a:p>
        </p:txBody>
      </p:sp>
      <p:sp>
        <p:nvSpPr>
          <p:cNvPr id="5" name="Rectangle 4">
            <a:extLst>
              <a:ext uri="{FF2B5EF4-FFF2-40B4-BE49-F238E27FC236}">
                <a16:creationId xmlns:a16="http://schemas.microsoft.com/office/drawing/2014/main" id="{48BE5030-78B1-C186-19C5-ECDD3842B41E}"/>
              </a:ext>
            </a:extLst>
          </p:cNvPr>
          <p:cNvSpPr/>
          <p:nvPr/>
        </p:nvSpPr>
        <p:spPr>
          <a:xfrm>
            <a:off x="0" y="6119560"/>
            <a:ext cx="12192000" cy="786014"/>
          </a:xfrm>
          <a:prstGeom prst="rect">
            <a:avLst/>
          </a:prstGeom>
          <a:solidFill>
            <a:srgbClr val="D1E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Text 7">
            <a:extLst>
              <a:ext uri="{FF2B5EF4-FFF2-40B4-BE49-F238E27FC236}">
                <a16:creationId xmlns:a16="http://schemas.microsoft.com/office/drawing/2014/main" id="{1FB9C37D-37A4-88D7-AF68-3C86BD515A0A}"/>
              </a:ext>
            </a:extLst>
          </p:cNvPr>
          <p:cNvSpPr/>
          <p:nvPr/>
        </p:nvSpPr>
        <p:spPr>
          <a:xfrm>
            <a:off x="1945483" y="2000118"/>
            <a:ext cx="5037013" cy="328688"/>
          </a:xfrm>
          <a:prstGeom prst="rect">
            <a:avLst/>
          </a:prstGeom>
          <a:noFill/>
          <a:ln/>
        </p:spPr>
        <p:txBody>
          <a:bodyPr wrap="none" rtlCol="0" anchor="t"/>
          <a:lstStyle/>
          <a:p>
            <a:pPr indent="0">
              <a:lnSpc>
                <a:spcPts val="2474"/>
              </a:lnSpc>
              <a:buNone/>
            </a:pPr>
            <a:r>
              <a:rPr lang="en-US" sz="1400" b="1" dirty="0">
                <a:latin typeface="Work Sans" panose="00000500000000000000" pitchFamily="50" charset="0"/>
                <a:cs typeface="Arial"/>
              </a:rPr>
              <a:t>Maximum EUR 3.2 </a:t>
            </a:r>
            <a:r>
              <a:rPr lang="ro-RO" sz="1400" b="1" dirty="0">
                <a:latin typeface="Work Sans" panose="00000500000000000000" pitchFamily="50" charset="0"/>
                <a:cs typeface="Arial"/>
              </a:rPr>
              <a:t>m</a:t>
            </a:r>
            <a:endParaRPr lang="en-US" sz="1400" b="1" dirty="0">
              <a:latin typeface="Work Sans" panose="00000500000000000000" pitchFamily="50" charset="0"/>
              <a:cs typeface="Arial"/>
            </a:endParaRPr>
          </a:p>
        </p:txBody>
      </p:sp>
      <p:sp>
        <p:nvSpPr>
          <p:cNvPr id="19" name="TextBox 18">
            <a:extLst>
              <a:ext uri="{FF2B5EF4-FFF2-40B4-BE49-F238E27FC236}">
                <a16:creationId xmlns:a16="http://schemas.microsoft.com/office/drawing/2014/main" id="{6D39460D-7032-4498-CFCB-9DE509C96677}"/>
              </a:ext>
            </a:extLst>
          </p:cNvPr>
          <p:cNvSpPr txBox="1"/>
          <p:nvPr/>
        </p:nvSpPr>
        <p:spPr>
          <a:xfrm>
            <a:off x="1263662" y="2076860"/>
            <a:ext cx="1295972" cy="307777"/>
          </a:xfrm>
          <a:prstGeom prst="rect">
            <a:avLst/>
          </a:prstGeom>
          <a:noFill/>
        </p:spPr>
        <p:txBody>
          <a:bodyPr wrap="square">
            <a:spAutoFit/>
          </a:bodyPr>
          <a:lstStyle/>
          <a:p>
            <a:r>
              <a:rPr lang="ro-RO" sz="1400" b="1">
                <a:solidFill>
                  <a:srgbClr val="2F6EBA"/>
                </a:solidFill>
                <a:latin typeface="Montserrat" panose="00000500000000000000" pitchFamily="50" charset="0"/>
              </a:rPr>
              <a:t>Pr</a:t>
            </a:r>
            <a:r>
              <a:rPr lang="en-GB" sz="1400" b="1">
                <a:solidFill>
                  <a:srgbClr val="2F6EBA"/>
                </a:solidFill>
                <a:latin typeface="Montserrat" panose="00000500000000000000" pitchFamily="50" charset="0"/>
              </a:rPr>
              <a:t>ice</a:t>
            </a:r>
            <a:r>
              <a:rPr lang="en-US" sz="1400" b="1">
                <a:solidFill>
                  <a:srgbClr val="2F6EBA"/>
                </a:solidFill>
                <a:latin typeface="Montserrat" panose="00000500000000000000" pitchFamily="50" charset="0"/>
              </a:rPr>
              <a:t>: </a:t>
            </a:r>
            <a:endParaRPr lang="en-GB" sz="1400" b="1">
              <a:solidFill>
                <a:srgbClr val="2F6EBA"/>
              </a:solidFill>
              <a:latin typeface="Montserrat" panose="00000500000000000000" pitchFamily="50" charset="0"/>
            </a:endParaRPr>
          </a:p>
        </p:txBody>
      </p:sp>
      <p:sp>
        <p:nvSpPr>
          <p:cNvPr id="21" name="TextBox 20">
            <a:extLst>
              <a:ext uri="{FF2B5EF4-FFF2-40B4-BE49-F238E27FC236}">
                <a16:creationId xmlns:a16="http://schemas.microsoft.com/office/drawing/2014/main" id="{7569014F-96BD-8AEC-A441-CD56236A1366}"/>
              </a:ext>
            </a:extLst>
          </p:cNvPr>
          <p:cNvSpPr txBox="1"/>
          <p:nvPr/>
        </p:nvSpPr>
        <p:spPr>
          <a:xfrm>
            <a:off x="1294453" y="3433812"/>
            <a:ext cx="2636484" cy="307777"/>
          </a:xfrm>
          <a:prstGeom prst="rect">
            <a:avLst/>
          </a:prstGeom>
          <a:noFill/>
        </p:spPr>
        <p:txBody>
          <a:bodyPr wrap="square">
            <a:spAutoFit/>
          </a:bodyPr>
          <a:lstStyle/>
          <a:p>
            <a:r>
              <a:rPr lang="en-GB" sz="1400" b="1" dirty="0">
                <a:solidFill>
                  <a:srgbClr val="2F6EBA"/>
                </a:solidFill>
                <a:latin typeface="Montserrat" panose="00000500000000000000" pitchFamily="50" charset="0"/>
              </a:rPr>
              <a:t>About </a:t>
            </a:r>
            <a:r>
              <a:rPr lang="ro-RO" sz="1400" b="1" dirty="0">
                <a:solidFill>
                  <a:srgbClr val="2F6EBA"/>
                </a:solidFill>
                <a:latin typeface="Montserrat" panose="00000500000000000000" pitchFamily="50" charset="0"/>
              </a:rPr>
              <a:t>the </a:t>
            </a:r>
            <a:r>
              <a:rPr lang="en-GB" sz="1400" b="1" dirty="0">
                <a:solidFill>
                  <a:srgbClr val="2F6EBA"/>
                </a:solidFill>
                <a:latin typeface="Montserrat" panose="00000500000000000000" pitchFamily="50" charset="0"/>
              </a:rPr>
              <a:t>company</a:t>
            </a:r>
            <a:r>
              <a:rPr lang="en-US" sz="1400" b="1" dirty="0">
                <a:solidFill>
                  <a:srgbClr val="2F6EBA"/>
                </a:solidFill>
                <a:latin typeface="Montserrat" panose="00000500000000000000" pitchFamily="50" charset="0"/>
              </a:rPr>
              <a:t>: </a:t>
            </a:r>
            <a:endParaRPr lang="en-GB" sz="1400" b="1" dirty="0">
              <a:solidFill>
                <a:srgbClr val="2F6EBA"/>
              </a:solidFill>
              <a:latin typeface="Montserrat" panose="00000500000000000000" pitchFamily="50" charset="0"/>
            </a:endParaRPr>
          </a:p>
        </p:txBody>
      </p:sp>
      <p:sp>
        <p:nvSpPr>
          <p:cNvPr id="26" name="TextBox 25">
            <a:extLst>
              <a:ext uri="{FF2B5EF4-FFF2-40B4-BE49-F238E27FC236}">
                <a16:creationId xmlns:a16="http://schemas.microsoft.com/office/drawing/2014/main" id="{36C780AD-346C-8070-DDA5-7E6D8D63734B}"/>
              </a:ext>
            </a:extLst>
          </p:cNvPr>
          <p:cNvSpPr txBox="1"/>
          <p:nvPr/>
        </p:nvSpPr>
        <p:spPr>
          <a:xfrm>
            <a:off x="1284457" y="3763330"/>
            <a:ext cx="3950321" cy="2400657"/>
          </a:xfrm>
          <a:prstGeom prst="rect">
            <a:avLst/>
          </a:prstGeom>
          <a:noFill/>
        </p:spPr>
        <p:txBody>
          <a:bodyPr wrap="square" rtlCol="0">
            <a:spAutoFit/>
          </a:bodyPr>
          <a:lstStyle/>
          <a:p>
            <a:pPr marL="171450" indent="-171450" algn="just">
              <a:buFont typeface="Arial" panose="020B0604020202020204" pitchFamily="34" charset="0"/>
              <a:buChar char="•"/>
            </a:pPr>
            <a:r>
              <a:rPr lang="en-GB" sz="1200" dirty="0">
                <a:latin typeface="Work Sans" pitchFamily="2" charset="0"/>
                <a:cs typeface="Arial"/>
              </a:rPr>
              <a:t>A Romanian company with 30 years of experience in producing liquids and aerosols for car maintenance. </a:t>
            </a:r>
          </a:p>
          <a:p>
            <a:pPr algn="just"/>
            <a:endParaRPr lang="en-GB" sz="1200" dirty="0">
              <a:latin typeface="Work Sans" pitchFamily="2" charset="0"/>
              <a:cs typeface="Arial"/>
            </a:endParaRPr>
          </a:p>
          <a:p>
            <a:pPr marL="171450" indent="-171450" algn="just">
              <a:buFont typeface="Arial" panose="020B0604020202020204" pitchFamily="34" charset="0"/>
              <a:buChar char="•"/>
            </a:pPr>
            <a:r>
              <a:rPr lang="en-GB" sz="1200" dirty="0">
                <a:latin typeface="Work Sans" pitchFamily="2" charset="0"/>
                <a:cs typeface="Arial"/>
              </a:rPr>
              <a:t>They have over 20 brands, including Jet </a:t>
            </a:r>
            <a:r>
              <a:rPr lang="en-GB" sz="1200" dirty="0" err="1">
                <a:latin typeface="Work Sans" pitchFamily="2" charset="0"/>
                <a:cs typeface="Arial"/>
              </a:rPr>
              <a:t>Xpert</a:t>
            </a:r>
            <a:r>
              <a:rPr lang="en-GB" sz="1200" dirty="0">
                <a:latin typeface="Work Sans" pitchFamily="2" charset="0"/>
                <a:cs typeface="Arial"/>
              </a:rPr>
              <a:t>, </a:t>
            </a:r>
            <a:r>
              <a:rPr lang="en-GB" sz="1200" dirty="0" err="1">
                <a:latin typeface="Work Sans" pitchFamily="2" charset="0"/>
                <a:cs typeface="Arial"/>
              </a:rPr>
              <a:t>Clima</a:t>
            </a:r>
            <a:r>
              <a:rPr lang="en-GB" sz="1200" dirty="0">
                <a:latin typeface="Work Sans" pitchFamily="2" charset="0"/>
                <a:cs typeface="Arial"/>
              </a:rPr>
              <a:t> </a:t>
            </a:r>
            <a:r>
              <a:rPr lang="en-GB" sz="1200" dirty="0" err="1">
                <a:latin typeface="Work Sans" pitchFamily="2" charset="0"/>
                <a:cs typeface="Arial"/>
              </a:rPr>
              <a:t>Xpert</a:t>
            </a:r>
            <a:r>
              <a:rPr lang="en-GB" sz="1200" dirty="0">
                <a:latin typeface="Work Sans" pitchFamily="2" charset="0"/>
                <a:cs typeface="Arial"/>
              </a:rPr>
              <a:t>, and Brake </a:t>
            </a:r>
            <a:r>
              <a:rPr lang="en-GB" sz="1200" dirty="0" err="1">
                <a:latin typeface="Work Sans" pitchFamily="2" charset="0"/>
                <a:cs typeface="Arial"/>
              </a:rPr>
              <a:t>Xpert</a:t>
            </a:r>
            <a:r>
              <a:rPr lang="en-GB" sz="1200" dirty="0">
                <a:latin typeface="Work Sans" pitchFamily="2" charset="0"/>
                <a:cs typeface="Arial"/>
              </a:rPr>
              <a:t>. </a:t>
            </a:r>
          </a:p>
          <a:p>
            <a:pPr algn="just"/>
            <a:endParaRPr lang="en-GB" sz="1200" dirty="0">
              <a:latin typeface="Work Sans" pitchFamily="2" charset="0"/>
              <a:cs typeface="Arial"/>
            </a:endParaRPr>
          </a:p>
          <a:p>
            <a:pPr marL="171450" indent="-171450" algn="just">
              <a:buFont typeface="Arial" panose="020B0604020202020204" pitchFamily="34" charset="0"/>
              <a:buChar char="•"/>
            </a:pPr>
            <a:r>
              <a:rPr lang="en-GB" sz="1200" dirty="0">
                <a:latin typeface="Work Sans" pitchFamily="2" charset="0"/>
                <a:cs typeface="Arial"/>
              </a:rPr>
              <a:t>They have a production facility in </a:t>
            </a:r>
            <a:r>
              <a:rPr lang="en-GB" sz="1200" dirty="0" err="1">
                <a:latin typeface="Work Sans" pitchFamily="2" charset="0"/>
                <a:cs typeface="Arial"/>
              </a:rPr>
              <a:t>Iași</a:t>
            </a:r>
            <a:r>
              <a:rPr lang="en-GB" sz="1200" dirty="0">
                <a:latin typeface="Work Sans" pitchFamily="2" charset="0"/>
                <a:cs typeface="Arial"/>
              </a:rPr>
              <a:t>.</a:t>
            </a:r>
          </a:p>
          <a:p>
            <a:pPr algn="just"/>
            <a:endParaRPr lang="en-GB" sz="1200" dirty="0">
              <a:latin typeface="Work Sans" pitchFamily="2" charset="0"/>
              <a:cs typeface="Arial"/>
            </a:endParaRPr>
          </a:p>
          <a:p>
            <a:pPr marL="171450" indent="-171450" algn="just">
              <a:buFont typeface="Arial" panose="020B0604020202020204" pitchFamily="34" charset="0"/>
              <a:buChar char="•"/>
            </a:pPr>
            <a:r>
              <a:rPr lang="en-GB" sz="1200" dirty="0">
                <a:latin typeface="Work Sans" pitchFamily="2" charset="0"/>
                <a:cs typeface="Arial"/>
              </a:rPr>
              <a:t>Results for 2022 – Revenue RON 25 m., net profit RON 1.3 m.</a:t>
            </a:r>
            <a:endParaRPr lang="en-US" sz="1200" dirty="0">
              <a:latin typeface="Work Sans" pitchFamily="2" charset="0"/>
              <a:cs typeface="Arial"/>
            </a:endParaRPr>
          </a:p>
          <a:p>
            <a:pPr algn="justLow"/>
            <a:endParaRPr lang="en-US" dirty="0">
              <a:latin typeface="Work Sans" pitchFamily="2" charset="0"/>
              <a:cs typeface="Arial"/>
            </a:endParaRPr>
          </a:p>
        </p:txBody>
      </p:sp>
      <p:sp>
        <p:nvSpPr>
          <p:cNvPr id="27" name="TextBox 26">
            <a:extLst>
              <a:ext uri="{FF2B5EF4-FFF2-40B4-BE49-F238E27FC236}">
                <a16:creationId xmlns:a16="http://schemas.microsoft.com/office/drawing/2014/main" id="{DB81161E-43C8-8671-938D-37F0F5B9FEC4}"/>
              </a:ext>
            </a:extLst>
          </p:cNvPr>
          <p:cNvSpPr txBox="1"/>
          <p:nvPr/>
        </p:nvSpPr>
        <p:spPr>
          <a:xfrm>
            <a:off x="646731" y="1168209"/>
            <a:ext cx="5387658" cy="707886"/>
          </a:xfrm>
          <a:prstGeom prst="rect">
            <a:avLst/>
          </a:prstGeom>
          <a:noFill/>
        </p:spPr>
        <p:txBody>
          <a:bodyPr wrap="square" rtlCol="0">
            <a:spAutoFit/>
          </a:bodyPr>
          <a:lstStyle/>
          <a:p>
            <a:pPr algn="just"/>
            <a:r>
              <a:rPr lang="en-GB" sz="2000" dirty="0">
                <a:latin typeface="Work Sans" pitchFamily="2" charset="0"/>
                <a:cs typeface="Arial"/>
              </a:rPr>
              <a:t>Acquisition of 100% of the shares of </a:t>
            </a:r>
            <a:r>
              <a:rPr lang="en-GB" sz="2000" dirty="0" err="1">
                <a:latin typeface="Work Sans" pitchFamily="2" charset="0"/>
                <a:cs typeface="Arial"/>
              </a:rPr>
              <a:t>Romtec</a:t>
            </a:r>
            <a:r>
              <a:rPr lang="en-GB" sz="2000" dirty="0">
                <a:latin typeface="Work Sans" pitchFamily="2" charset="0"/>
                <a:cs typeface="Arial"/>
              </a:rPr>
              <a:t> Europa SRL (</a:t>
            </a:r>
            <a:r>
              <a:rPr lang="en-GB" sz="2000" dirty="0" err="1">
                <a:latin typeface="Work Sans" pitchFamily="2" charset="0"/>
                <a:cs typeface="Arial"/>
              </a:rPr>
              <a:t>Romtec</a:t>
            </a:r>
            <a:r>
              <a:rPr lang="ro-RO" sz="2000" dirty="0">
                <a:latin typeface="Work Sans" pitchFamily="2" charset="0"/>
                <a:cs typeface="Arial"/>
              </a:rPr>
              <a:t>)</a:t>
            </a:r>
            <a:endParaRPr lang="en-US" sz="2000" dirty="0">
              <a:latin typeface="Work Sans" pitchFamily="2" charset="0"/>
              <a:cs typeface="Arial"/>
            </a:endParaRPr>
          </a:p>
        </p:txBody>
      </p:sp>
      <p:sp>
        <p:nvSpPr>
          <p:cNvPr id="28" name="TextBox 27">
            <a:extLst>
              <a:ext uri="{FF2B5EF4-FFF2-40B4-BE49-F238E27FC236}">
                <a16:creationId xmlns:a16="http://schemas.microsoft.com/office/drawing/2014/main" id="{B5C74BFF-6893-A5B2-32A0-E5A7AE3EE525}"/>
              </a:ext>
            </a:extLst>
          </p:cNvPr>
          <p:cNvSpPr txBox="1"/>
          <p:nvPr/>
        </p:nvSpPr>
        <p:spPr>
          <a:xfrm>
            <a:off x="1284457" y="2598811"/>
            <a:ext cx="1321190" cy="307777"/>
          </a:xfrm>
          <a:prstGeom prst="rect">
            <a:avLst/>
          </a:prstGeom>
          <a:noFill/>
        </p:spPr>
        <p:txBody>
          <a:bodyPr wrap="square">
            <a:spAutoFit/>
          </a:bodyPr>
          <a:lstStyle/>
          <a:p>
            <a:r>
              <a:rPr lang="en-GB" sz="1400" b="1">
                <a:solidFill>
                  <a:srgbClr val="2F6EBA"/>
                </a:solidFill>
                <a:latin typeface="Montserrat" panose="00000500000000000000" pitchFamily="50" charset="0"/>
              </a:rPr>
              <a:t>Status</a:t>
            </a:r>
            <a:r>
              <a:rPr lang="en-US" sz="1400" b="1">
                <a:solidFill>
                  <a:srgbClr val="2F6EBA"/>
                </a:solidFill>
                <a:latin typeface="Montserrat" panose="00000500000000000000" pitchFamily="50" charset="0"/>
              </a:rPr>
              <a:t>: </a:t>
            </a:r>
            <a:endParaRPr lang="en-GB" sz="1400" b="1">
              <a:solidFill>
                <a:srgbClr val="2F6EBA"/>
              </a:solidFill>
              <a:latin typeface="Montserrat" panose="00000500000000000000" pitchFamily="50" charset="0"/>
            </a:endParaRPr>
          </a:p>
        </p:txBody>
      </p:sp>
      <p:sp>
        <p:nvSpPr>
          <p:cNvPr id="29" name="TextBox 28">
            <a:extLst>
              <a:ext uri="{FF2B5EF4-FFF2-40B4-BE49-F238E27FC236}">
                <a16:creationId xmlns:a16="http://schemas.microsoft.com/office/drawing/2014/main" id="{9D90A544-876D-D241-1499-536585199ED8}"/>
              </a:ext>
            </a:extLst>
          </p:cNvPr>
          <p:cNvSpPr txBox="1"/>
          <p:nvPr/>
        </p:nvSpPr>
        <p:spPr>
          <a:xfrm>
            <a:off x="1290082" y="2893326"/>
            <a:ext cx="3576080" cy="276999"/>
          </a:xfrm>
          <a:prstGeom prst="rect">
            <a:avLst/>
          </a:prstGeom>
          <a:noFill/>
        </p:spPr>
        <p:txBody>
          <a:bodyPr wrap="square">
            <a:spAutoFit/>
          </a:bodyPr>
          <a:lstStyle/>
          <a:p>
            <a:pPr marL="285750" indent="-285750" algn="just">
              <a:buFont typeface="Arial" panose="020B0604020202020204" pitchFamily="34" charset="0"/>
              <a:buChar char="•"/>
            </a:pPr>
            <a:r>
              <a:rPr lang="en-GB" sz="1200" dirty="0">
                <a:latin typeface="Work Sans" pitchFamily="2" charset="0"/>
                <a:cs typeface="Arial"/>
              </a:rPr>
              <a:t>Transaction completed in February 2024.</a:t>
            </a:r>
            <a:endParaRPr lang="en-US" sz="1200" dirty="0">
              <a:latin typeface="Work Sans" pitchFamily="2" charset="0"/>
              <a:cs typeface="Arial"/>
            </a:endParaRPr>
          </a:p>
        </p:txBody>
      </p:sp>
      <p:sp>
        <p:nvSpPr>
          <p:cNvPr id="32" name="Text 15">
            <a:extLst>
              <a:ext uri="{FF2B5EF4-FFF2-40B4-BE49-F238E27FC236}">
                <a16:creationId xmlns:a16="http://schemas.microsoft.com/office/drawing/2014/main" id="{69745E48-816F-2509-66A5-9B6146055722}"/>
              </a:ext>
            </a:extLst>
          </p:cNvPr>
          <p:cNvSpPr/>
          <p:nvPr/>
        </p:nvSpPr>
        <p:spPr>
          <a:xfrm>
            <a:off x="341983" y="4737030"/>
            <a:ext cx="544121" cy="549954"/>
          </a:xfrm>
          <a:prstGeom prst="rect">
            <a:avLst/>
          </a:prstGeom>
          <a:noFill/>
          <a:ln/>
        </p:spPr>
        <p:txBody>
          <a:bodyPr wrap="none" rtlCol="0" anchor="t"/>
          <a:lstStyle/>
          <a:p>
            <a:pPr indent="0" algn="ctr">
              <a:lnSpc>
                <a:spcPts val="2899"/>
              </a:lnSpc>
              <a:buNone/>
            </a:pPr>
            <a:r>
              <a:rPr lang="en-US" sz="2000" b="1">
                <a:solidFill>
                  <a:schemeClr val="bg1"/>
                </a:solidFill>
                <a:latin typeface="Work Sans" pitchFamily="2" charset="0"/>
                <a:ea typeface="Gelasio" pitchFamily="34" charset="-122"/>
              </a:rPr>
              <a:t>4</a:t>
            </a:r>
          </a:p>
        </p:txBody>
      </p:sp>
      <p:sp>
        <p:nvSpPr>
          <p:cNvPr id="33" name="Rectangle: Rounded Corners 32">
            <a:extLst>
              <a:ext uri="{FF2B5EF4-FFF2-40B4-BE49-F238E27FC236}">
                <a16:creationId xmlns:a16="http://schemas.microsoft.com/office/drawing/2014/main" id="{6B0352AF-D0AF-A1D4-1392-84E4B9486922}"/>
              </a:ext>
            </a:extLst>
          </p:cNvPr>
          <p:cNvSpPr/>
          <p:nvPr/>
        </p:nvSpPr>
        <p:spPr>
          <a:xfrm>
            <a:off x="6540689" y="1615139"/>
            <a:ext cx="4120362" cy="488893"/>
          </a:xfrm>
          <a:prstGeom prst="roundRect">
            <a:avLst>
              <a:gd name="adj" fmla="val 50000"/>
            </a:avLst>
          </a:prstGeom>
          <a:gradFill>
            <a:gsLst>
              <a:gs pos="0">
                <a:srgbClr val="FBA659"/>
              </a:gs>
              <a:gs pos="79000">
                <a:srgbClr val="F8C4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spc="-10">
              <a:solidFill>
                <a:schemeClr val="tx1"/>
              </a:solidFill>
              <a:latin typeface="Montserrat" panose="00000500000000000000" pitchFamily="50" charset="0"/>
              <a:cs typeface="Arial"/>
            </a:endParaRPr>
          </a:p>
        </p:txBody>
      </p:sp>
      <p:sp>
        <p:nvSpPr>
          <p:cNvPr id="34" name="Text 6">
            <a:extLst>
              <a:ext uri="{FF2B5EF4-FFF2-40B4-BE49-F238E27FC236}">
                <a16:creationId xmlns:a16="http://schemas.microsoft.com/office/drawing/2014/main" id="{7FB34804-5CCF-096A-CDB0-C30777D3D896}"/>
              </a:ext>
            </a:extLst>
          </p:cNvPr>
          <p:cNvSpPr/>
          <p:nvPr/>
        </p:nvSpPr>
        <p:spPr>
          <a:xfrm>
            <a:off x="6540689" y="1649124"/>
            <a:ext cx="1963698" cy="306824"/>
          </a:xfrm>
          <a:prstGeom prst="rect">
            <a:avLst/>
          </a:prstGeom>
          <a:noFill/>
          <a:ln/>
        </p:spPr>
        <p:txBody>
          <a:bodyPr wrap="none" rtlCol="0" anchor="t"/>
          <a:lstStyle/>
          <a:p>
            <a:pPr marL="0" indent="0" algn="l">
              <a:lnSpc>
                <a:spcPts val="2416"/>
              </a:lnSpc>
              <a:buNone/>
            </a:pPr>
            <a:r>
              <a:rPr lang="en-US" sz="2000" b="1" spc="-10">
                <a:latin typeface="Montserrat" panose="00000500000000000000" pitchFamily="50" charset="0"/>
                <a:cs typeface="Arial"/>
              </a:rPr>
              <a:t>    </a:t>
            </a:r>
            <a:r>
              <a:rPr lang="ro-RO" sz="2000" b="1" spc="-10">
                <a:latin typeface="Montserrat" panose="00000500000000000000" pitchFamily="50" charset="0"/>
                <a:cs typeface="Arial"/>
              </a:rPr>
              <a:t> </a:t>
            </a:r>
            <a:r>
              <a:rPr lang="en-US" sz="2000" b="1" spc="-10">
                <a:latin typeface="Montserrat" panose="00000500000000000000" pitchFamily="50" charset="0"/>
                <a:cs typeface="Arial"/>
              </a:rPr>
              <a:t>Part of </a:t>
            </a:r>
            <a:r>
              <a:rPr lang="en-US" sz="2000" b="1" spc="-10" err="1">
                <a:latin typeface="Montserrat" panose="00000500000000000000" pitchFamily="50" charset="0"/>
                <a:cs typeface="Arial"/>
              </a:rPr>
              <a:t>Romtec</a:t>
            </a:r>
            <a:r>
              <a:rPr lang="en-US" sz="2000" b="1" spc="-10">
                <a:latin typeface="Montserrat" panose="00000500000000000000" pitchFamily="50" charset="0"/>
                <a:cs typeface="Arial"/>
              </a:rPr>
              <a:t> portfolio</a:t>
            </a:r>
          </a:p>
        </p:txBody>
      </p:sp>
      <p:pic>
        <p:nvPicPr>
          <p:cNvPr id="38" name="Picture 37">
            <a:extLst>
              <a:ext uri="{FF2B5EF4-FFF2-40B4-BE49-F238E27FC236}">
                <a16:creationId xmlns:a16="http://schemas.microsoft.com/office/drawing/2014/main" id="{63D00A88-A5EB-780D-E8A0-270905F77579}"/>
              </a:ext>
            </a:extLst>
          </p:cNvPr>
          <p:cNvPicPr>
            <a:picLocks noChangeAspect="1"/>
          </p:cNvPicPr>
          <p:nvPr/>
        </p:nvPicPr>
        <p:blipFill rotWithShape="1">
          <a:blip r:embed="rId2"/>
          <a:srcRect l="10682" b="353"/>
          <a:stretch/>
        </p:blipFill>
        <p:spPr>
          <a:xfrm>
            <a:off x="6597924" y="2430899"/>
            <a:ext cx="769144" cy="1474860"/>
          </a:xfrm>
          <a:prstGeom prst="rect">
            <a:avLst/>
          </a:prstGeom>
        </p:spPr>
      </p:pic>
      <p:pic>
        <p:nvPicPr>
          <p:cNvPr id="39" name="Picture 38">
            <a:extLst>
              <a:ext uri="{FF2B5EF4-FFF2-40B4-BE49-F238E27FC236}">
                <a16:creationId xmlns:a16="http://schemas.microsoft.com/office/drawing/2014/main" id="{6020ED86-9566-438E-3D18-89B6A653DCDD}"/>
              </a:ext>
            </a:extLst>
          </p:cNvPr>
          <p:cNvPicPr>
            <a:picLocks noChangeAspect="1"/>
          </p:cNvPicPr>
          <p:nvPr/>
        </p:nvPicPr>
        <p:blipFill rotWithShape="1">
          <a:blip r:embed="rId3"/>
          <a:srcRect l="8408"/>
          <a:stretch/>
        </p:blipFill>
        <p:spPr>
          <a:xfrm>
            <a:off x="7726018" y="2523577"/>
            <a:ext cx="948770" cy="1255599"/>
          </a:xfrm>
          <a:prstGeom prst="rect">
            <a:avLst/>
          </a:prstGeom>
        </p:spPr>
      </p:pic>
      <p:pic>
        <p:nvPicPr>
          <p:cNvPr id="40" name="Picture 39">
            <a:extLst>
              <a:ext uri="{FF2B5EF4-FFF2-40B4-BE49-F238E27FC236}">
                <a16:creationId xmlns:a16="http://schemas.microsoft.com/office/drawing/2014/main" id="{34E70DC7-A2B3-22D0-AF33-B8D90B316D4A}"/>
              </a:ext>
            </a:extLst>
          </p:cNvPr>
          <p:cNvPicPr>
            <a:picLocks noChangeAspect="1"/>
          </p:cNvPicPr>
          <p:nvPr/>
        </p:nvPicPr>
        <p:blipFill rotWithShape="1">
          <a:blip r:embed="rId4"/>
          <a:srcRect l="12840" b="3331"/>
          <a:stretch/>
        </p:blipFill>
        <p:spPr>
          <a:xfrm>
            <a:off x="8873131" y="2424138"/>
            <a:ext cx="658837" cy="1454476"/>
          </a:xfrm>
          <a:prstGeom prst="rect">
            <a:avLst/>
          </a:prstGeom>
        </p:spPr>
      </p:pic>
      <p:pic>
        <p:nvPicPr>
          <p:cNvPr id="41" name="Picture 40">
            <a:extLst>
              <a:ext uri="{FF2B5EF4-FFF2-40B4-BE49-F238E27FC236}">
                <a16:creationId xmlns:a16="http://schemas.microsoft.com/office/drawing/2014/main" id="{592E13E8-F3E8-D525-F08C-A78BF9A5A5E8}"/>
              </a:ext>
            </a:extLst>
          </p:cNvPr>
          <p:cNvPicPr>
            <a:picLocks noChangeAspect="1"/>
          </p:cNvPicPr>
          <p:nvPr/>
        </p:nvPicPr>
        <p:blipFill rotWithShape="1">
          <a:blip r:embed="rId5"/>
          <a:srcRect l="7544" t="-1" b="2494"/>
          <a:stretch/>
        </p:blipFill>
        <p:spPr>
          <a:xfrm>
            <a:off x="9739074" y="2491903"/>
            <a:ext cx="1264626" cy="1352851"/>
          </a:xfrm>
          <a:prstGeom prst="rect">
            <a:avLst/>
          </a:prstGeom>
        </p:spPr>
      </p:pic>
      <p:pic>
        <p:nvPicPr>
          <p:cNvPr id="42" name="Picture 41">
            <a:extLst>
              <a:ext uri="{FF2B5EF4-FFF2-40B4-BE49-F238E27FC236}">
                <a16:creationId xmlns:a16="http://schemas.microsoft.com/office/drawing/2014/main" id="{67F96A84-FDF5-E60F-2E0F-28C66DBD89DD}"/>
              </a:ext>
            </a:extLst>
          </p:cNvPr>
          <p:cNvPicPr>
            <a:picLocks noChangeAspect="1"/>
          </p:cNvPicPr>
          <p:nvPr/>
        </p:nvPicPr>
        <p:blipFill rotWithShape="1">
          <a:blip r:embed="rId6"/>
          <a:srcRect l="5053" b="76"/>
          <a:stretch/>
        </p:blipFill>
        <p:spPr>
          <a:xfrm>
            <a:off x="6667680" y="4157586"/>
            <a:ext cx="1403435" cy="1336006"/>
          </a:xfrm>
          <a:prstGeom prst="rect">
            <a:avLst/>
          </a:prstGeom>
        </p:spPr>
      </p:pic>
      <p:pic>
        <p:nvPicPr>
          <p:cNvPr id="43" name="Picture 42">
            <a:extLst>
              <a:ext uri="{FF2B5EF4-FFF2-40B4-BE49-F238E27FC236}">
                <a16:creationId xmlns:a16="http://schemas.microsoft.com/office/drawing/2014/main" id="{C9F3A619-133E-15AB-F8A1-B23AB4F3DEC6}"/>
              </a:ext>
            </a:extLst>
          </p:cNvPr>
          <p:cNvPicPr>
            <a:picLocks noChangeAspect="1"/>
          </p:cNvPicPr>
          <p:nvPr/>
        </p:nvPicPr>
        <p:blipFill rotWithShape="1">
          <a:blip r:embed="rId7"/>
          <a:srcRect l="9147" b="1542"/>
          <a:stretch/>
        </p:blipFill>
        <p:spPr>
          <a:xfrm>
            <a:off x="8328327" y="4114347"/>
            <a:ext cx="1213023" cy="1425073"/>
          </a:xfrm>
          <a:prstGeom prst="rect">
            <a:avLst/>
          </a:prstGeom>
        </p:spPr>
      </p:pic>
      <p:pic>
        <p:nvPicPr>
          <p:cNvPr id="44" name="Picture 43">
            <a:extLst>
              <a:ext uri="{FF2B5EF4-FFF2-40B4-BE49-F238E27FC236}">
                <a16:creationId xmlns:a16="http://schemas.microsoft.com/office/drawing/2014/main" id="{D18C1413-1BD9-4117-5CCA-84BF626F3F3E}"/>
              </a:ext>
            </a:extLst>
          </p:cNvPr>
          <p:cNvPicPr>
            <a:picLocks noChangeAspect="1"/>
          </p:cNvPicPr>
          <p:nvPr/>
        </p:nvPicPr>
        <p:blipFill rotWithShape="1">
          <a:blip r:embed="rId8"/>
          <a:srcRect l="5486" t="-2958" r="-5486" b="2958"/>
          <a:stretch/>
        </p:blipFill>
        <p:spPr>
          <a:xfrm>
            <a:off x="9748508" y="4069707"/>
            <a:ext cx="1200685" cy="1442060"/>
          </a:xfrm>
          <a:prstGeom prst="rect">
            <a:avLst/>
          </a:prstGeom>
        </p:spPr>
      </p:pic>
      <p:sp>
        <p:nvSpPr>
          <p:cNvPr id="2" name="Slide Number Placeholder 7">
            <a:extLst>
              <a:ext uri="{FF2B5EF4-FFF2-40B4-BE49-F238E27FC236}">
                <a16:creationId xmlns:a16="http://schemas.microsoft.com/office/drawing/2014/main" id="{2461CCE0-6536-695E-256C-5B25A40C5E4D}"/>
              </a:ext>
            </a:extLst>
          </p:cNvPr>
          <p:cNvSpPr txBox="1">
            <a:spLocks/>
          </p:cNvSpPr>
          <p:nvPr/>
        </p:nvSpPr>
        <p:spPr>
          <a:xfrm>
            <a:off x="205675" y="6483997"/>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fld id="{81D60167-4931-47E6-BA6A-407CBD079E47}" type="slidenum">
              <a:rPr lang="en-GB" sz="1200" spc="-5">
                <a:latin typeface="Work Sans" pitchFamily="2" charset="0"/>
                <a:cs typeface="Arial"/>
              </a:rPr>
              <a:pPr marL="38100"/>
              <a:t>5</a:t>
            </a:fld>
            <a:endParaRPr lang="en-GB" sz="1200" spc="-5">
              <a:latin typeface="Work Sans" pitchFamily="2" charset="0"/>
              <a:cs typeface="Arial"/>
            </a:endParaRPr>
          </a:p>
        </p:txBody>
      </p:sp>
      <p:sp>
        <p:nvSpPr>
          <p:cNvPr id="3" name="object 2">
            <a:extLst>
              <a:ext uri="{FF2B5EF4-FFF2-40B4-BE49-F238E27FC236}">
                <a16:creationId xmlns:a16="http://schemas.microsoft.com/office/drawing/2014/main" id="{D923DC5F-EF17-DF7D-63BB-C39C75CD99BE}"/>
              </a:ext>
            </a:extLst>
          </p:cNvPr>
          <p:cNvSpPr txBox="1"/>
          <p:nvPr/>
        </p:nvSpPr>
        <p:spPr>
          <a:xfrm>
            <a:off x="567388" y="6520529"/>
            <a:ext cx="5057816" cy="197490"/>
          </a:xfrm>
          <a:prstGeom prst="rect">
            <a:avLst/>
          </a:prstGeom>
        </p:spPr>
        <p:txBody>
          <a:bodyPr vert="horz" wrap="square" lIns="0" tIns="12700" rIns="0" bIns="0" rtlCol="0">
            <a:spAutoFit/>
          </a:bodyPr>
          <a:lstStyle/>
          <a:p>
            <a:pPr marL="12700">
              <a:lnSpc>
                <a:spcPct val="100000"/>
              </a:lnSpc>
              <a:spcBef>
                <a:spcPts val="100"/>
              </a:spcBef>
            </a:pPr>
            <a:r>
              <a:rPr sz="1800" baseline="2314" dirty="0">
                <a:solidFill>
                  <a:srgbClr val="FFE700"/>
                </a:solidFill>
                <a:latin typeface="Arial"/>
                <a:cs typeface="Arial"/>
              </a:rPr>
              <a:t> </a:t>
            </a:r>
            <a:r>
              <a:rPr lang="en-GB" sz="1200" spc="-5" dirty="0">
                <a:latin typeface="Work Sans" pitchFamily="2" charset="0"/>
                <a:cs typeface="Arial"/>
              </a:rPr>
              <a:t>Presentation of </a:t>
            </a:r>
            <a:r>
              <a:rPr lang="ro-RO" sz="1200" spc="-5" dirty="0">
                <a:latin typeface="Work Sans" pitchFamily="2" charset="0"/>
                <a:cs typeface="Arial"/>
              </a:rPr>
              <a:t>the P</a:t>
            </a:r>
            <a:r>
              <a:rPr lang="en-GB" sz="1200" spc="-5" dirty="0" err="1">
                <a:latin typeface="Work Sans" pitchFamily="2" charset="0"/>
                <a:cs typeface="Arial"/>
              </a:rPr>
              <a:t>reliminary</a:t>
            </a:r>
            <a:r>
              <a:rPr lang="en-GB" sz="1200" spc="-5" dirty="0">
                <a:latin typeface="Work Sans" pitchFamily="2" charset="0"/>
                <a:cs typeface="Arial"/>
              </a:rPr>
              <a:t> </a:t>
            </a:r>
            <a:r>
              <a:rPr lang="ro-RO" sz="1200" spc="-5" dirty="0">
                <a:latin typeface="Work Sans" pitchFamily="2" charset="0"/>
                <a:cs typeface="Arial"/>
              </a:rPr>
              <a:t>F</a:t>
            </a:r>
            <a:r>
              <a:rPr lang="en-GB" sz="1200" spc="-5" dirty="0" err="1">
                <a:latin typeface="Work Sans" pitchFamily="2" charset="0"/>
                <a:cs typeface="Arial"/>
              </a:rPr>
              <a:t>inancial</a:t>
            </a:r>
            <a:r>
              <a:rPr lang="en-GB" sz="1200" spc="-5" dirty="0">
                <a:latin typeface="Work Sans" pitchFamily="2" charset="0"/>
                <a:cs typeface="Arial"/>
              </a:rPr>
              <a:t> </a:t>
            </a:r>
            <a:r>
              <a:rPr lang="ro-RO" sz="1200" spc="-5" dirty="0">
                <a:latin typeface="Work Sans" pitchFamily="2" charset="0"/>
                <a:cs typeface="Arial"/>
              </a:rPr>
              <a:t>R</a:t>
            </a:r>
            <a:r>
              <a:rPr lang="en-GB" sz="1200" spc="-5" dirty="0" err="1">
                <a:latin typeface="Work Sans" pitchFamily="2" charset="0"/>
                <a:cs typeface="Arial"/>
              </a:rPr>
              <a:t>esults</a:t>
            </a:r>
            <a:r>
              <a:rPr lang="en-GB" sz="1200" spc="-5" dirty="0">
                <a:latin typeface="Work Sans" pitchFamily="2" charset="0"/>
                <a:cs typeface="Arial"/>
              </a:rPr>
              <a:t> </a:t>
            </a:r>
            <a:r>
              <a:rPr lang="ro-RO" sz="1200" spc="-5" dirty="0">
                <a:latin typeface="Work Sans" pitchFamily="2" charset="0"/>
                <a:cs typeface="Arial"/>
              </a:rPr>
              <a:t>for </a:t>
            </a:r>
            <a:r>
              <a:rPr lang="en-GB" sz="1200" spc="-5" dirty="0">
                <a:latin typeface="Work Sans" pitchFamily="2" charset="0"/>
                <a:cs typeface="Arial"/>
              </a:rPr>
              <a:t>2023</a:t>
            </a:r>
            <a:endParaRPr sz="1200" dirty="0">
              <a:latin typeface="Work Sans" pitchFamily="2" charset="0"/>
              <a:cs typeface="Arial"/>
            </a:endParaRPr>
          </a:p>
        </p:txBody>
      </p:sp>
      <p:pic>
        <p:nvPicPr>
          <p:cNvPr id="6" name="Picture 5" descr="A close-up of a logo&#10;&#10;Description automatically generated">
            <a:extLst>
              <a:ext uri="{FF2B5EF4-FFF2-40B4-BE49-F238E27FC236}">
                <a16:creationId xmlns:a16="http://schemas.microsoft.com/office/drawing/2014/main" id="{77A6FB67-CF8D-947A-F454-E211AB15F5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58527" y="6241928"/>
            <a:ext cx="886631" cy="601136"/>
          </a:xfrm>
          <a:prstGeom prst="rect">
            <a:avLst/>
          </a:prstGeom>
        </p:spPr>
      </p:pic>
      <p:sp>
        <p:nvSpPr>
          <p:cNvPr id="7" name="Oval 6">
            <a:extLst>
              <a:ext uri="{FF2B5EF4-FFF2-40B4-BE49-F238E27FC236}">
                <a16:creationId xmlns:a16="http://schemas.microsoft.com/office/drawing/2014/main" id="{193BA2D1-C9E7-7288-E442-567AEC178C3A}"/>
              </a:ext>
            </a:extLst>
          </p:cNvPr>
          <p:cNvSpPr>
            <a:spLocks noChangeArrowheads="1"/>
          </p:cNvSpPr>
          <p:nvPr/>
        </p:nvSpPr>
        <p:spPr bwMode="auto">
          <a:xfrm>
            <a:off x="1010475" y="2146103"/>
            <a:ext cx="214488" cy="206303"/>
          </a:xfrm>
          <a:prstGeom prst="ellipse">
            <a:avLst/>
          </a:prstGeom>
          <a:gradFill>
            <a:gsLst>
              <a:gs pos="0">
                <a:srgbClr val="FBA659"/>
              </a:gs>
              <a:gs pos="79000">
                <a:srgbClr val="F8C45C"/>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9" name="Oval 6">
            <a:extLst>
              <a:ext uri="{FF2B5EF4-FFF2-40B4-BE49-F238E27FC236}">
                <a16:creationId xmlns:a16="http://schemas.microsoft.com/office/drawing/2014/main" id="{66413D94-0A7C-DB68-B67F-E4FCC2B5F8DA}"/>
              </a:ext>
            </a:extLst>
          </p:cNvPr>
          <p:cNvSpPr>
            <a:spLocks noChangeArrowheads="1"/>
          </p:cNvSpPr>
          <p:nvPr/>
        </p:nvSpPr>
        <p:spPr bwMode="auto">
          <a:xfrm>
            <a:off x="1010475" y="2610205"/>
            <a:ext cx="214488" cy="206303"/>
          </a:xfrm>
          <a:prstGeom prst="ellipse">
            <a:avLst/>
          </a:prstGeom>
          <a:gradFill>
            <a:gsLst>
              <a:gs pos="0">
                <a:srgbClr val="FBA659"/>
              </a:gs>
              <a:gs pos="79000">
                <a:srgbClr val="F8C45C"/>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35" name="Oval 6">
            <a:extLst>
              <a:ext uri="{FF2B5EF4-FFF2-40B4-BE49-F238E27FC236}">
                <a16:creationId xmlns:a16="http://schemas.microsoft.com/office/drawing/2014/main" id="{905D52D3-08AA-0BCE-DBF8-C9BEED4EFBE6}"/>
              </a:ext>
            </a:extLst>
          </p:cNvPr>
          <p:cNvSpPr>
            <a:spLocks noChangeArrowheads="1"/>
          </p:cNvSpPr>
          <p:nvPr/>
        </p:nvSpPr>
        <p:spPr bwMode="auto">
          <a:xfrm>
            <a:off x="1010475" y="3484548"/>
            <a:ext cx="214488" cy="206303"/>
          </a:xfrm>
          <a:prstGeom prst="ellipse">
            <a:avLst/>
          </a:prstGeom>
          <a:gradFill>
            <a:gsLst>
              <a:gs pos="0">
                <a:srgbClr val="FBA659"/>
              </a:gs>
              <a:gs pos="79000">
                <a:srgbClr val="F8C45C"/>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15426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7">
            <a:extLst>
              <a:ext uri="{FF2B5EF4-FFF2-40B4-BE49-F238E27FC236}">
                <a16:creationId xmlns:a16="http://schemas.microsoft.com/office/drawing/2014/main" id="{F6F0C995-C890-2525-31E0-35D400AD30E0}"/>
              </a:ext>
            </a:extLst>
          </p:cNvPr>
          <p:cNvSpPr/>
          <p:nvPr/>
        </p:nvSpPr>
        <p:spPr>
          <a:xfrm>
            <a:off x="1874417" y="2020222"/>
            <a:ext cx="1492425" cy="314087"/>
          </a:xfrm>
          <a:prstGeom prst="rect">
            <a:avLst/>
          </a:prstGeom>
          <a:noFill/>
          <a:ln/>
        </p:spPr>
        <p:txBody>
          <a:bodyPr wrap="none" rtlCol="0" anchor="t"/>
          <a:lstStyle/>
          <a:p>
            <a:pPr indent="0">
              <a:lnSpc>
                <a:spcPts val="2474"/>
              </a:lnSpc>
              <a:buNone/>
            </a:pPr>
            <a:r>
              <a:rPr lang="en-US" sz="1400" b="1" dirty="0">
                <a:latin typeface="Work Sans" panose="00000500000000000000" pitchFamily="50" charset="0"/>
                <a:cs typeface="Arial"/>
              </a:rPr>
              <a:t>Maximum EUR 16.5</a:t>
            </a:r>
            <a:r>
              <a:rPr lang="ro-RO" sz="1400" b="1" dirty="0">
                <a:latin typeface="Work Sans" panose="00000500000000000000" pitchFamily="50" charset="0"/>
                <a:cs typeface="Arial"/>
              </a:rPr>
              <a:t> m</a:t>
            </a:r>
            <a:r>
              <a:rPr lang="en-GB" sz="1400" b="1" dirty="0">
                <a:latin typeface="Work Sans" panose="00000500000000000000" pitchFamily="50" charset="0"/>
                <a:cs typeface="Arial"/>
              </a:rPr>
              <a:t>. </a:t>
            </a:r>
            <a:r>
              <a:rPr lang="ro-RO" sz="1400" b="1" dirty="0">
                <a:latin typeface="Work Sans" panose="00000500000000000000" pitchFamily="50" charset="0"/>
                <a:cs typeface="Arial"/>
              </a:rPr>
              <a:t>cum</a:t>
            </a:r>
            <a:r>
              <a:rPr lang="en-GB" sz="1400" b="1" dirty="0" err="1">
                <a:latin typeface="Work Sans" panose="00000500000000000000" pitchFamily="50" charset="0"/>
                <a:cs typeface="Arial"/>
              </a:rPr>
              <a:t>ulat</a:t>
            </a:r>
            <a:r>
              <a:rPr lang="ro-RO" sz="1400" b="1" dirty="0">
                <a:latin typeface="Work Sans" panose="00000500000000000000" pitchFamily="50" charset="0"/>
                <a:cs typeface="Arial"/>
              </a:rPr>
              <a:t>e</a:t>
            </a:r>
            <a:r>
              <a:rPr lang="en-US" sz="1400" b="1" dirty="0">
                <a:latin typeface="Work Sans" panose="00000500000000000000" pitchFamily="50" charset="0"/>
                <a:cs typeface="Arial"/>
              </a:rPr>
              <a:t>d</a:t>
            </a:r>
          </a:p>
        </p:txBody>
      </p:sp>
      <p:sp>
        <p:nvSpPr>
          <p:cNvPr id="13" name="TextBox 12">
            <a:extLst>
              <a:ext uri="{FF2B5EF4-FFF2-40B4-BE49-F238E27FC236}">
                <a16:creationId xmlns:a16="http://schemas.microsoft.com/office/drawing/2014/main" id="{D0D85034-D83C-9A3C-0467-4D3E88C554A6}"/>
              </a:ext>
            </a:extLst>
          </p:cNvPr>
          <p:cNvSpPr txBox="1"/>
          <p:nvPr/>
        </p:nvSpPr>
        <p:spPr>
          <a:xfrm>
            <a:off x="1226431" y="2039293"/>
            <a:ext cx="1295972" cy="369332"/>
          </a:xfrm>
          <a:prstGeom prst="rect">
            <a:avLst/>
          </a:prstGeom>
          <a:noFill/>
        </p:spPr>
        <p:txBody>
          <a:bodyPr wrap="square">
            <a:spAutoFit/>
          </a:bodyPr>
          <a:lstStyle/>
          <a:p>
            <a:r>
              <a:rPr lang="en-US" sz="1400" b="1">
                <a:solidFill>
                  <a:srgbClr val="2F6EBA"/>
                </a:solidFill>
                <a:latin typeface="Montserrat" panose="00000500000000000000" pitchFamily="50" charset="0"/>
              </a:rPr>
              <a:t>Price:</a:t>
            </a:r>
            <a:r>
              <a:rPr lang="en-US" b="1">
                <a:solidFill>
                  <a:srgbClr val="2F6EBA"/>
                </a:solidFill>
                <a:latin typeface="Montserrat" panose="00000500000000000000" pitchFamily="50" charset="0"/>
              </a:rPr>
              <a:t> </a:t>
            </a:r>
            <a:endParaRPr lang="en-GB" b="1">
              <a:solidFill>
                <a:srgbClr val="2F6EBA"/>
              </a:solidFill>
              <a:latin typeface="Montserrat" panose="00000500000000000000" pitchFamily="50" charset="0"/>
            </a:endParaRPr>
          </a:p>
        </p:txBody>
      </p:sp>
      <p:sp>
        <p:nvSpPr>
          <p:cNvPr id="19" name="TextBox 18">
            <a:extLst>
              <a:ext uri="{FF2B5EF4-FFF2-40B4-BE49-F238E27FC236}">
                <a16:creationId xmlns:a16="http://schemas.microsoft.com/office/drawing/2014/main" id="{DDAA8CFA-75DC-23D5-4524-2D47333D37F5}"/>
              </a:ext>
            </a:extLst>
          </p:cNvPr>
          <p:cNvSpPr txBox="1"/>
          <p:nvPr/>
        </p:nvSpPr>
        <p:spPr>
          <a:xfrm>
            <a:off x="1264811" y="3884253"/>
            <a:ext cx="5581819" cy="2308324"/>
          </a:xfrm>
          <a:prstGeom prst="rect">
            <a:avLst/>
          </a:prstGeom>
          <a:noFill/>
        </p:spPr>
        <p:txBody>
          <a:bodyPr wrap="square" rtlCol="0">
            <a:spAutoFit/>
          </a:bodyPr>
          <a:lstStyle/>
          <a:p>
            <a:pPr marL="171450" indent="-171450" algn="just">
              <a:buFont typeface="Arial" panose="020B0604020202020204" pitchFamily="34" charset="0"/>
              <a:buChar char="•"/>
            </a:pPr>
            <a:r>
              <a:rPr lang="en-GB" sz="1200" dirty="0" err="1">
                <a:latin typeface="Work Sans" pitchFamily="2" charset="0"/>
                <a:cs typeface="Arial"/>
              </a:rPr>
              <a:t>Parmafood</a:t>
            </a:r>
            <a:r>
              <a:rPr lang="en-GB" sz="1200" dirty="0">
                <a:latin typeface="Work Sans" pitchFamily="2" charset="0"/>
                <a:cs typeface="Arial"/>
              </a:rPr>
              <a:t> is one of the leading players in the consumer goods distribution market, covering all channels: </a:t>
            </a:r>
            <a:r>
              <a:rPr lang="en-GB" sz="1200" dirty="0" err="1">
                <a:latin typeface="Work Sans" pitchFamily="2" charset="0"/>
                <a:cs typeface="Arial"/>
              </a:rPr>
              <a:t>HoReCa</a:t>
            </a:r>
            <a:r>
              <a:rPr lang="en-GB" sz="1200" dirty="0">
                <a:latin typeface="Work Sans" pitchFamily="2" charset="0"/>
                <a:cs typeface="Arial"/>
              </a:rPr>
              <a:t>, Modern Retail, and Traditional Retail.</a:t>
            </a:r>
          </a:p>
          <a:p>
            <a:pPr algn="just"/>
            <a:endParaRPr lang="en-GB" sz="1200" dirty="0">
              <a:latin typeface="Work Sans" pitchFamily="2" charset="0"/>
              <a:cs typeface="Arial"/>
            </a:endParaRPr>
          </a:p>
          <a:p>
            <a:pPr marL="171450" indent="-171450" algn="just">
              <a:buFont typeface="Arial" panose="020B0604020202020204" pitchFamily="34" charset="0"/>
              <a:buChar char="•"/>
            </a:pPr>
            <a:r>
              <a:rPr lang="en-GB" sz="1200" dirty="0">
                <a:latin typeface="Work Sans" pitchFamily="2" charset="0"/>
                <a:cs typeface="Arial"/>
              </a:rPr>
              <a:t>100</a:t>
            </a:r>
            <a:r>
              <a:rPr lang="ro-RO" sz="1200" dirty="0">
                <a:latin typeface="Work Sans" pitchFamily="2" charset="0"/>
                <a:cs typeface="Arial"/>
              </a:rPr>
              <a:t> renowned</a:t>
            </a:r>
            <a:r>
              <a:rPr lang="en-GB" sz="1200" dirty="0">
                <a:latin typeface="Work Sans" pitchFamily="2" charset="0"/>
                <a:cs typeface="Arial"/>
              </a:rPr>
              <a:t> national and international brands</a:t>
            </a:r>
            <a:r>
              <a:rPr lang="ro-RO" sz="1200" dirty="0">
                <a:latin typeface="Work Sans" pitchFamily="2" charset="0"/>
                <a:cs typeface="Arial"/>
              </a:rPr>
              <a:t>.</a:t>
            </a:r>
            <a:endParaRPr lang="en-GB" sz="1200" dirty="0">
              <a:latin typeface="Work Sans" pitchFamily="2" charset="0"/>
              <a:cs typeface="Arial"/>
            </a:endParaRPr>
          </a:p>
          <a:p>
            <a:pPr algn="just"/>
            <a:endParaRPr lang="en-GB" sz="1200" dirty="0">
              <a:latin typeface="Work Sans" pitchFamily="2" charset="0"/>
              <a:cs typeface="Arial"/>
            </a:endParaRPr>
          </a:p>
          <a:p>
            <a:pPr marL="171450" indent="-171450" algn="just">
              <a:buFont typeface="Arial" panose="020B0604020202020204" pitchFamily="34" charset="0"/>
              <a:buChar char="•"/>
            </a:pPr>
            <a:r>
              <a:rPr lang="en-GB" sz="1200" dirty="0">
                <a:latin typeface="Work Sans" pitchFamily="2" charset="0"/>
                <a:cs typeface="Arial"/>
              </a:rPr>
              <a:t>They operate logistic warehouses with integrated stock management systems.</a:t>
            </a:r>
          </a:p>
          <a:p>
            <a:pPr algn="just"/>
            <a:endParaRPr lang="en-GB" sz="1200" dirty="0">
              <a:latin typeface="Work Sans" pitchFamily="2" charset="0"/>
              <a:cs typeface="Arial"/>
            </a:endParaRPr>
          </a:p>
          <a:p>
            <a:pPr marL="171450" indent="-171450" algn="just">
              <a:buFont typeface="Arial" panose="020B0604020202020204" pitchFamily="34" charset="0"/>
              <a:buChar char="•"/>
            </a:pPr>
            <a:r>
              <a:rPr lang="en-GB" sz="1200" dirty="0">
                <a:latin typeface="Work Sans" pitchFamily="2" charset="0"/>
                <a:cs typeface="Arial"/>
              </a:rPr>
              <a:t>Results for 2022 – Cumulative revenue of RON 245.5 m. and cumulative net profit of RON 15.6 m. for </a:t>
            </a:r>
            <a:r>
              <a:rPr lang="en-GB" sz="1200" dirty="0" err="1">
                <a:latin typeface="Work Sans" pitchFamily="2" charset="0"/>
                <a:cs typeface="Arial"/>
              </a:rPr>
              <a:t>Parmafood</a:t>
            </a:r>
            <a:r>
              <a:rPr lang="en-GB" sz="1200" dirty="0">
                <a:latin typeface="Work Sans" pitchFamily="2" charset="0"/>
                <a:cs typeface="Arial"/>
              </a:rPr>
              <a:t> Trading and </a:t>
            </a:r>
            <a:r>
              <a:rPr lang="en-GB" sz="1200" dirty="0" err="1">
                <a:latin typeface="Work Sans" pitchFamily="2" charset="0"/>
                <a:cs typeface="Arial"/>
              </a:rPr>
              <a:t>Parmafood</a:t>
            </a:r>
            <a:r>
              <a:rPr lang="en-GB" sz="1200" dirty="0">
                <a:latin typeface="Work Sans" pitchFamily="2" charset="0"/>
                <a:cs typeface="Arial"/>
              </a:rPr>
              <a:t> Group Distribution.</a:t>
            </a:r>
            <a:endParaRPr lang="en-US" sz="1200" dirty="0">
              <a:latin typeface="Work Sans" pitchFamily="2" charset="0"/>
              <a:cs typeface="Arial"/>
            </a:endParaRPr>
          </a:p>
        </p:txBody>
      </p:sp>
      <p:sp>
        <p:nvSpPr>
          <p:cNvPr id="20" name="TextBox 19">
            <a:extLst>
              <a:ext uri="{FF2B5EF4-FFF2-40B4-BE49-F238E27FC236}">
                <a16:creationId xmlns:a16="http://schemas.microsoft.com/office/drawing/2014/main" id="{45BFF1FB-77D0-2849-0A91-D79A834DD50F}"/>
              </a:ext>
            </a:extLst>
          </p:cNvPr>
          <p:cNvSpPr txBox="1"/>
          <p:nvPr/>
        </p:nvSpPr>
        <p:spPr>
          <a:xfrm>
            <a:off x="1253064" y="3654502"/>
            <a:ext cx="2802586" cy="307777"/>
          </a:xfrm>
          <a:prstGeom prst="rect">
            <a:avLst/>
          </a:prstGeom>
          <a:noFill/>
        </p:spPr>
        <p:txBody>
          <a:bodyPr wrap="square">
            <a:spAutoFit/>
          </a:bodyPr>
          <a:lstStyle/>
          <a:p>
            <a:r>
              <a:rPr lang="en-GB" sz="1400" b="1" dirty="0">
                <a:solidFill>
                  <a:srgbClr val="2F6EBA"/>
                </a:solidFill>
                <a:latin typeface="Montserrat" panose="00000500000000000000" pitchFamily="50" charset="0"/>
              </a:rPr>
              <a:t>About</a:t>
            </a:r>
            <a:r>
              <a:rPr lang="ro-RO" sz="1400" b="1" dirty="0">
                <a:solidFill>
                  <a:srgbClr val="2F6EBA"/>
                </a:solidFill>
                <a:latin typeface="Montserrat" panose="00000500000000000000" pitchFamily="50" charset="0"/>
              </a:rPr>
              <a:t> the compan</a:t>
            </a:r>
            <a:r>
              <a:rPr lang="en-GB" sz="1400" b="1" dirty="0">
                <a:solidFill>
                  <a:srgbClr val="2F6EBA"/>
                </a:solidFill>
                <a:latin typeface="Montserrat" panose="00000500000000000000" pitchFamily="50" charset="0"/>
              </a:rPr>
              <a:t>y</a:t>
            </a:r>
            <a:r>
              <a:rPr lang="en-US" sz="1400" b="1" dirty="0">
                <a:solidFill>
                  <a:srgbClr val="2F6EBA"/>
                </a:solidFill>
                <a:latin typeface="Montserrat" panose="00000500000000000000" pitchFamily="50" charset="0"/>
              </a:rPr>
              <a:t>: </a:t>
            </a:r>
            <a:endParaRPr lang="en-GB" sz="1400" b="1" dirty="0">
              <a:solidFill>
                <a:srgbClr val="2F6EBA"/>
              </a:solidFill>
              <a:latin typeface="Montserrat" panose="00000500000000000000" pitchFamily="50" charset="0"/>
            </a:endParaRPr>
          </a:p>
        </p:txBody>
      </p:sp>
      <p:sp>
        <p:nvSpPr>
          <p:cNvPr id="22" name="TextBox 21">
            <a:extLst>
              <a:ext uri="{FF2B5EF4-FFF2-40B4-BE49-F238E27FC236}">
                <a16:creationId xmlns:a16="http://schemas.microsoft.com/office/drawing/2014/main" id="{BA6B3DFF-848F-9D15-6A7B-F66D5FF320DD}"/>
              </a:ext>
            </a:extLst>
          </p:cNvPr>
          <p:cNvSpPr txBox="1"/>
          <p:nvPr/>
        </p:nvSpPr>
        <p:spPr>
          <a:xfrm>
            <a:off x="1237660" y="2456739"/>
            <a:ext cx="4858340" cy="1046440"/>
          </a:xfrm>
          <a:prstGeom prst="rect">
            <a:avLst/>
          </a:prstGeom>
          <a:noFill/>
        </p:spPr>
        <p:txBody>
          <a:bodyPr wrap="square">
            <a:spAutoFit/>
          </a:bodyPr>
          <a:lstStyle/>
          <a:p>
            <a:r>
              <a:rPr lang="en-US" sz="1400" b="1" dirty="0">
                <a:solidFill>
                  <a:srgbClr val="2F6EBA"/>
                </a:solidFill>
                <a:latin typeface="Montserrat" panose="00000500000000000000" pitchFamily="50" charset="0"/>
              </a:rPr>
              <a:t>Status: </a:t>
            </a:r>
            <a:endParaRPr lang="ro-RO" sz="1400" b="1" dirty="0">
              <a:solidFill>
                <a:srgbClr val="2F6EBA"/>
              </a:solidFill>
              <a:latin typeface="Montserrat" panose="00000500000000000000" pitchFamily="50" charset="0"/>
            </a:endParaRPr>
          </a:p>
          <a:p>
            <a:pPr marL="171450" indent="-171450" algn="just">
              <a:buFont typeface="Arial" panose="020B0604020202020204" pitchFamily="34" charset="0"/>
              <a:buChar char="•"/>
            </a:pPr>
            <a:r>
              <a:rPr lang="en-GB" sz="1200" dirty="0">
                <a:latin typeface="Work Sans" pitchFamily="2" charset="0"/>
                <a:cs typeface="Arial"/>
              </a:rPr>
              <a:t>Approval of the General Shareholders' Meeting - completed.</a:t>
            </a:r>
          </a:p>
          <a:p>
            <a:pPr marL="171450" indent="-171450" algn="just">
              <a:buFont typeface="Arial" panose="020B0604020202020204" pitchFamily="34" charset="0"/>
              <a:buChar char="•"/>
            </a:pPr>
            <a:r>
              <a:rPr lang="en-GB" sz="1200" dirty="0">
                <a:latin typeface="Work Sans" pitchFamily="2" charset="0"/>
                <a:cs typeface="Arial"/>
              </a:rPr>
              <a:t>Competition Council &amp; Commission for the Examination of Foreign Direct Investments - awaiting necessary approvals.</a:t>
            </a:r>
            <a:endParaRPr lang="en-US" sz="1200" dirty="0">
              <a:latin typeface="Work Sans" pitchFamily="2" charset="0"/>
              <a:cs typeface="Arial"/>
            </a:endParaRPr>
          </a:p>
        </p:txBody>
      </p:sp>
      <p:sp>
        <p:nvSpPr>
          <p:cNvPr id="26" name="Rectangle: Rounded Corners 25">
            <a:extLst>
              <a:ext uri="{FF2B5EF4-FFF2-40B4-BE49-F238E27FC236}">
                <a16:creationId xmlns:a16="http://schemas.microsoft.com/office/drawing/2014/main" id="{1EC1EFF0-4DA5-F294-8A5F-37A8B119AB9B}"/>
              </a:ext>
            </a:extLst>
          </p:cNvPr>
          <p:cNvSpPr/>
          <p:nvPr/>
        </p:nvSpPr>
        <p:spPr>
          <a:xfrm>
            <a:off x="6817777" y="1615139"/>
            <a:ext cx="4317838" cy="488893"/>
          </a:xfrm>
          <a:prstGeom prst="roundRect">
            <a:avLst>
              <a:gd name="adj" fmla="val 50000"/>
            </a:avLst>
          </a:prstGeom>
          <a:gradFill>
            <a:gsLst>
              <a:gs pos="0">
                <a:srgbClr val="FBA659"/>
              </a:gs>
              <a:gs pos="79000">
                <a:srgbClr val="F8C4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spc="-10">
              <a:solidFill>
                <a:schemeClr val="tx1"/>
              </a:solidFill>
              <a:latin typeface="Montserrat" panose="00000500000000000000" pitchFamily="50" charset="0"/>
              <a:cs typeface="Arial"/>
            </a:endParaRPr>
          </a:p>
        </p:txBody>
      </p:sp>
      <p:sp>
        <p:nvSpPr>
          <p:cNvPr id="27" name="Text 6">
            <a:extLst>
              <a:ext uri="{FF2B5EF4-FFF2-40B4-BE49-F238E27FC236}">
                <a16:creationId xmlns:a16="http://schemas.microsoft.com/office/drawing/2014/main" id="{4CA83DE4-649A-552B-C201-48F09B8EA625}"/>
              </a:ext>
            </a:extLst>
          </p:cNvPr>
          <p:cNvSpPr/>
          <p:nvPr/>
        </p:nvSpPr>
        <p:spPr>
          <a:xfrm>
            <a:off x="6817777" y="1649124"/>
            <a:ext cx="1963698" cy="306824"/>
          </a:xfrm>
          <a:prstGeom prst="rect">
            <a:avLst/>
          </a:prstGeom>
          <a:noFill/>
          <a:ln/>
        </p:spPr>
        <p:txBody>
          <a:bodyPr wrap="none" rtlCol="0" anchor="t"/>
          <a:lstStyle/>
          <a:p>
            <a:pPr marL="0" indent="0" algn="l">
              <a:lnSpc>
                <a:spcPts val="2416"/>
              </a:lnSpc>
              <a:buNone/>
            </a:pPr>
            <a:r>
              <a:rPr lang="en-US" sz="2000" b="1" spc="-10">
                <a:latin typeface="Montserrat" panose="00000500000000000000" pitchFamily="50" charset="0"/>
                <a:cs typeface="Arial"/>
              </a:rPr>
              <a:t>Part of the </a:t>
            </a:r>
            <a:r>
              <a:rPr lang="en-US" sz="2000" b="1" spc="-10" err="1">
                <a:latin typeface="Montserrat" panose="00000500000000000000" pitchFamily="50" charset="0"/>
                <a:cs typeface="Arial"/>
              </a:rPr>
              <a:t>Parmafood</a:t>
            </a:r>
            <a:r>
              <a:rPr lang="en-US" sz="2000" b="1" spc="-10">
                <a:latin typeface="Montserrat" panose="00000500000000000000" pitchFamily="50" charset="0"/>
                <a:cs typeface="Arial"/>
              </a:rPr>
              <a:t> portfolio</a:t>
            </a:r>
          </a:p>
        </p:txBody>
      </p:sp>
      <p:sp>
        <p:nvSpPr>
          <p:cNvPr id="29" name="Rectangle 28">
            <a:extLst>
              <a:ext uri="{FF2B5EF4-FFF2-40B4-BE49-F238E27FC236}">
                <a16:creationId xmlns:a16="http://schemas.microsoft.com/office/drawing/2014/main" id="{419DF93F-5D53-CA0E-A35C-753B67783DB8}"/>
              </a:ext>
            </a:extLst>
          </p:cNvPr>
          <p:cNvSpPr/>
          <p:nvPr/>
        </p:nvSpPr>
        <p:spPr>
          <a:xfrm>
            <a:off x="0" y="6119560"/>
            <a:ext cx="12192000" cy="786014"/>
          </a:xfrm>
          <a:prstGeom prst="rect">
            <a:avLst/>
          </a:prstGeom>
          <a:solidFill>
            <a:srgbClr val="D1E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5" name="TextBox 34">
            <a:extLst>
              <a:ext uri="{FF2B5EF4-FFF2-40B4-BE49-F238E27FC236}">
                <a16:creationId xmlns:a16="http://schemas.microsoft.com/office/drawing/2014/main" id="{1420ADA1-CAC7-234C-900D-6A1F6DE4DFD7}"/>
              </a:ext>
            </a:extLst>
          </p:cNvPr>
          <p:cNvSpPr txBox="1"/>
          <p:nvPr/>
        </p:nvSpPr>
        <p:spPr>
          <a:xfrm>
            <a:off x="443421" y="337776"/>
            <a:ext cx="11748580" cy="578428"/>
          </a:xfrm>
          <a:prstGeom prst="rect">
            <a:avLst/>
          </a:prstGeom>
          <a:noFill/>
        </p:spPr>
        <p:txBody>
          <a:bodyPr wrap="square" rtlCol="0">
            <a:spAutoFit/>
          </a:bodyPr>
          <a:lstStyle/>
          <a:p>
            <a:pPr>
              <a:lnSpc>
                <a:spcPts val="4000"/>
              </a:lnSpc>
            </a:pPr>
            <a:r>
              <a:rPr lang="en-GB" sz="3200" b="1" spc="-5" dirty="0">
                <a:latin typeface="Montserrat" panose="00000500000000000000" pitchFamily="50" charset="0"/>
              </a:rPr>
              <a:t>M&amp;A Approach - </a:t>
            </a:r>
            <a:r>
              <a:rPr lang="en-GB" sz="3200" b="1" spc="-5" dirty="0" err="1">
                <a:latin typeface="Montserrat" panose="00000500000000000000" pitchFamily="50" charset="0"/>
              </a:rPr>
              <a:t>Parmafood</a:t>
            </a:r>
            <a:r>
              <a:rPr lang="en-GB" sz="3200" b="1" spc="-5" dirty="0">
                <a:latin typeface="Montserrat" panose="00000500000000000000" pitchFamily="50" charset="0"/>
              </a:rPr>
              <a:t> Acquisition Status</a:t>
            </a:r>
            <a:endParaRPr lang="en-US" sz="3200" b="1" spc="-5" dirty="0">
              <a:latin typeface="Montserrat" panose="00000500000000000000" pitchFamily="50" charset="0"/>
            </a:endParaRPr>
          </a:p>
        </p:txBody>
      </p:sp>
      <p:pic>
        <p:nvPicPr>
          <p:cNvPr id="38" name="Picture 37">
            <a:extLst>
              <a:ext uri="{FF2B5EF4-FFF2-40B4-BE49-F238E27FC236}">
                <a16:creationId xmlns:a16="http://schemas.microsoft.com/office/drawing/2014/main" id="{4C7BB3A0-4E55-C7E3-C300-AAE046CF4805}"/>
              </a:ext>
            </a:extLst>
          </p:cNvPr>
          <p:cNvPicPr>
            <a:picLocks noChangeAspect="1"/>
          </p:cNvPicPr>
          <p:nvPr/>
        </p:nvPicPr>
        <p:blipFill rotWithShape="1">
          <a:blip r:embed="rId2"/>
          <a:srcRect l="5685" b="5719"/>
          <a:stretch/>
        </p:blipFill>
        <p:spPr>
          <a:xfrm>
            <a:off x="6373623" y="2599313"/>
            <a:ext cx="1608338" cy="863179"/>
          </a:xfrm>
          <a:prstGeom prst="rect">
            <a:avLst/>
          </a:prstGeom>
        </p:spPr>
      </p:pic>
      <p:pic>
        <p:nvPicPr>
          <p:cNvPr id="39" name="Picture 38">
            <a:extLst>
              <a:ext uri="{FF2B5EF4-FFF2-40B4-BE49-F238E27FC236}">
                <a16:creationId xmlns:a16="http://schemas.microsoft.com/office/drawing/2014/main" id="{439381C1-BB4E-BF16-18D9-6BDB4472F758}"/>
              </a:ext>
            </a:extLst>
          </p:cNvPr>
          <p:cNvPicPr>
            <a:picLocks noChangeAspect="1"/>
          </p:cNvPicPr>
          <p:nvPr/>
        </p:nvPicPr>
        <p:blipFill rotWithShape="1">
          <a:blip r:embed="rId3"/>
          <a:srcRect l="2511" b="3167"/>
          <a:stretch/>
        </p:blipFill>
        <p:spPr>
          <a:xfrm>
            <a:off x="9172227" y="2629080"/>
            <a:ext cx="1321190" cy="833412"/>
          </a:xfrm>
          <a:prstGeom prst="rect">
            <a:avLst/>
          </a:prstGeom>
        </p:spPr>
      </p:pic>
      <p:pic>
        <p:nvPicPr>
          <p:cNvPr id="40" name="Picture 39">
            <a:extLst>
              <a:ext uri="{FF2B5EF4-FFF2-40B4-BE49-F238E27FC236}">
                <a16:creationId xmlns:a16="http://schemas.microsoft.com/office/drawing/2014/main" id="{AC191D6C-D3DD-B680-AB97-76B364973FC8}"/>
              </a:ext>
            </a:extLst>
          </p:cNvPr>
          <p:cNvPicPr>
            <a:picLocks noChangeAspect="1"/>
          </p:cNvPicPr>
          <p:nvPr/>
        </p:nvPicPr>
        <p:blipFill rotWithShape="1">
          <a:blip r:embed="rId4"/>
          <a:srcRect l="4407" b="6274"/>
          <a:stretch/>
        </p:blipFill>
        <p:spPr>
          <a:xfrm>
            <a:off x="10661895" y="2597878"/>
            <a:ext cx="1380717" cy="685986"/>
          </a:xfrm>
          <a:prstGeom prst="rect">
            <a:avLst/>
          </a:prstGeom>
        </p:spPr>
      </p:pic>
      <p:pic>
        <p:nvPicPr>
          <p:cNvPr id="41" name="Picture 40">
            <a:extLst>
              <a:ext uri="{FF2B5EF4-FFF2-40B4-BE49-F238E27FC236}">
                <a16:creationId xmlns:a16="http://schemas.microsoft.com/office/drawing/2014/main" id="{29CE06DC-B800-751A-6117-5FA8FA7F20E3}"/>
              </a:ext>
            </a:extLst>
          </p:cNvPr>
          <p:cNvPicPr>
            <a:picLocks noChangeAspect="1"/>
          </p:cNvPicPr>
          <p:nvPr/>
        </p:nvPicPr>
        <p:blipFill rotWithShape="1">
          <a:blip r:embed="rId5"/>
          <a:srcRect l="-313" b="7565"/>
          <a:stretch/>
        </p:blipFill>
        <p:spPr>
          <a:xfrm>
            <a:off x="7088452" y="3658562"/>
            <a:ext cx="1321190" cy="786014"/>
          </a:xfrm>
          <a:prstGeom prst="rect">
            <a:avLst/>
          </a:prstGeom>
        </p:spPr>
      </p:pic>
      <p:pic>
        <p:nvPicPr>
          <p:cNvPr id="42" name="Picture 41">
            <a:extLst>
              <a:ext uri="{FF2B5EF4-FFF2-40B4-BE49-F238E27FC236}">
                <a16:creationId xmlns:a16="http://schemas.microsoft.com/office/drawing/2014/main" id="{58006CB0-7699-0BB4-A857-7E9F0EE4625A}"/>
              </a:ext>
            </a:extLst>
          </p:cNvPr>
          <p:cNvPicPr>
            <a:picLocks noChangeAspect="1"/>
          </p:cNvPicPr>
          <p:nvPr/>
        </p:nvPicPr>
        <p:blipFill rotWithShape="1">
          <a:blip r:embed="rId6"/>
          <a:srcRect l="8528" b="-3129"/>
          <a:stretch/>
        </p:blipFill>
        <p:spPr>
          <a:xfrm>
            <a:off x="8651462" y="3646783"/>
            <a:ext cx="1392796" cy="809571"/>
          </a:xfrm>
          <a:prstGeom prst="rect">
            <a:avLst/>
          </a:prstGeom>
        </p:spPr>
      </p:pic>
      <p:pic>
        <p:nvPicPr>
          <p:cNvPr id="43" name="Picture 42">
            <a:extLst>
              <a:ext uri="{FF2B5EF4-FFF2-40B4-BE49-F238E27FC236}">
                <a16:creationId xmlns:a16="http://schemas.microsoft.com/office/drawing/2014/main" id="{CC1345C4-B498-6901-8516-F3977D76E6CB}"/>
              </a:ext>
            </a:extLst>
          </p:cNvPr>
          <p:cNvPicPr>
            <a:picLocks noChangeAspect="1"/>
          </p:cNvPicPr>
          <p:nvPr/>
        </p:nvPicPr>
        <p:blipFill rotWithShape="1">
          <a:blip r:embed="rId7"/>
          <a:srcRect l="7120" t="1" b="1147"/>
          <a:stretch/>
        </p:blipFill>
        <p:spPr>
          <a:xfrm>
            <a:off x="10286079" y="3746063"/>
            <a:ext cx="1223291" cy="661199"/>
          </a:xfrm>
          <a:prstGeom prst="rect">
            <a:avLst/>
          </a:prstGeom>
        </p:spPr>
      </p:pic>
      <p:pic>
        <p:nvPicPr>
          <p:cNvPr id="44" name="Picture 43">
            <a:extLst>
              <a:ext uri="{FF2B5EF4-FFF2-40B4-BE49-F238E27FC236}">
                <a16:creationId xmlns:a16="http://schemas.microsoft.com/office/drawing/2014/main" id="{E28BFE92-AD43-4881-C2D5-140CF8F28BC1}"/>
              </a:ext>
            </a:extLst>
          </p:cNvPr>
          <p:cNvPicPr>
            <a:picLocks noChangeAspect="1"/>
          </p:cNvPicPr>
          <p:nvPr/>
        </p:nvPicPr>
        <p:blipFill rotWithShape="1">
          <a:blip r:embed="rId8"/>
          <a:srcRect l="3570" b="6389"/>
          <a:stretch/>
        </p:blipFill>
        <p:spPr>
          <a:xfrm>
            <a:off x="7784137" y="4625786"/>
            <a:ext cx="1392796" cy="548967"/>
          </a:xfrm>
          <a:prstGeom prst="rect">
            <a:avLst/>
          </a:prstGeom>
        </p:spPr>
      </p:pic>
      <p:pic>
        <p:nvPicPr>
          <p:cNvPr id="45" name="Picture 44">
            <a:extLst>
              <a:ext uri="{FF2B5EF4-FFF2-40B4-BE49-F238E27FC236}">
                <a16:creationId xmlns:a16="http://schemas.microsoft.com/office/drawing/2014/main" id="{2E255F49-0C8C-2509-DA1D-1AD9334F80E1}"/>
              </a:ext>
            </a:extLst>
          </p:cNvPr>
          <p:cNvPicPr>
            <a:picLocks noChangeAspect="1"/>
          </p:cNvPicPr>
          <p:nvPr/>
        </p:nvPicPr>
        <p:blipFill rotWithShape="1">
          <a:blip r:embed="rId9"/>
          <a:srcRect l="4513"/>
          <a:stretch/>
        </p:blipFill>
        <p:spPr>
          <a:xfrm>
            <a:off x="9433823" y="4555344"/>
            <a:ext cx="1771382" cy="608230"/>
          </a:xfrm>
          <a:prstGeom prst="rect">
            <a:avLst/>
          </a:prstGeom>
        </p:spPr>
      </p:pic>
      <p:pic>
        <p:nvPicPr>
          <p:cNvPr id="46" name="Picture 45">
            <a:extLst>
              <a:ext uri="{FF2B5EF4-FFF2-40B4-BE49-F238E27FC236}">
                <a16:creationId xmlns:a16="http://schemas.microsoft.com/office/drawing/2014/main" id="{2D3A186A-2CF8-F2B9-8476-DA23E103013E}"/>
              </a:ext>
            </a:extLst>
          </p:cNvPr>
          <p:cNvPicPr>
            <a:picLocks noChangeAspect="1"/>
          </p:cNvPicPr>
          <p:nvPr/>
        </p:nvPicPr>
        <p:blipFill rotWithShape="1">
          <a:blip r:embed="rId10"/>
          <a:srcRect l="1797" b="5831"/>
          <a:stretch/>
        </p:blipFill>
        <p:spPr>
          <a:xfrm>
            <a:off x="8007938" y="2460405"/>
            <a:ext cx="1130229" cy="1077741"/>
          </a:xfrm>
          <a:prstGeom prst="rect">
            <a:avLst/>
          </a:prstGeom>
        </p:spPr>
      </p:pic>
      <p:sp>
        <p:nvSpPr>
          <p:cNvPr id="2" name="Slide Number Placeholder 7">
            <a:extLst>
              <a:ext uri="{FF2B5EF4-FFF2-40B4-BE49-F238E27FC236}">
                <a16:creationId xmlns:a16="http://schemas.microsoft.com/office/drawing/2014/main" id="{6CD5BE42-DB39-7ADC-7E8D-472C369946A6}"/>
              </a:ext>
            </a:extLst>
          </p:cNvPr>
          <p:cNvSpPr txBox="1">
            <a:spLocks/>
          </p:cNvSpPr>
          <p:nvPr/>
        </p:nvSpPr>
        <p:spPr>
          <a:xfrm>
            <a:off x="205675" y="6483997"/>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fld id="{81D60167-4931-47E6-BA6A-407CBD079E47}" type="slidenum">
              <a:rPr lang="en-GB" sz="1200" spc="-5">
                <a:latin typeface="Work Sans" pitchFamily="2" charset="0"/>
                <a:cs typeface="Arial"/>
              </a:rPr>
              <a:pPr marL="38100"/>
              <a:t>6</a:t>
            </a:fld>
            <a:endParaRPr lang="en-GB" sz="1200" spc="-5">
              <a:latin typeface="Work Sans" pitchFamily="2" charset="0"/>
              <a:cs typeface="Arial"/>
            </a:endParaRPr>
          </a:p>
        </p:txBody>
      </p:sp>
      <p:sp>
        <p:nvSpPr>
          <p:cNvPr id="3" name="object 2">
            <a:extLst>
              <a:ext uri="{FF2B5EF4-FFF2-40B4-BE49-F238E27FC236}">
                <a16:creationId xmlns:a16="http://schemas.microsoft.com/office/drawing/2014/main" id="{981D99AE-4054-A10A-3190-9C6267C99D43}"/>
              </a:ext>
            </a:extLst>
          </p:cNvPr>
          <p:cNvSpPr txBox="1"/>
          <p:nvPr/>
        </p:nvSpPr>
        <p:spPr>
          <a:xfrm>
            <a:off x="567388" y="6520529"/>
            <a:ext cx="5057816" cy="197490"/>
          </a:xfrm>
          <a:prstGeom prst="rect">
            <a:avLst/>
          </a:prstGeom>
        </p:spPr>
        <p:txBody>
          <a:bodyPr vert="horz" wrap="square" lIns="0" tIns="12700" rIns="0" bIns="0" rtlCol="0">
            <a:spAutoFit/>
          </a:bodyPr>
          <a:lstStyle/>
          <a:p>
            <a:pPr marL="12700">
              <a:lnSpc>
                <a:spcPct val="100000"/>
              </a:lnSpc>
              <a:spcBef>
                <a:spcPts val="100"/>
              </a:spcBef>
            </a:pPr>
            <a:r>
              <a:rPr sz="1800" baseline="2314" dirty="0">
                <a:solidFill>
                  <a:srgbClr val="FFE700"/>
                </a:solidFill>
                <a:latin typeface="Arial"/>
                <a:cs typeface="Arial"/>
              </a:rPr>
              <a:t> </a:t>
            </a:r>
            <a:r>
              <a:rPr lang="en-GB" sz="1200" spc="-5" dirty="0">
                <a:latin typeface="Work Sans" pitchFamily="2" charset="0"/>
                <a:cs typeface="Arial"/>
              </a:rPr>
              <a:t>Presentation of </a:t>
            </a:r>
            <a:r>
              <a:rPr lang="ro-RO" sz="1200" spc="-5" dirty="0">
                <a:latin typeface="Work Sans" pitchFamily="2" charset="0"/>
                <a:cs typeface="Arial"/>
              </a:rPr>
              <a:t>the P</a:t>
            </a:r>
            <a:r>
              <a:rPr lang="en-GB" sz="1200" spc="-5" dirty="0" err="1">
                <a:latin typeface="Work Sans" pitchFamily="2" charset="0"/>
                <a:cs typeface="Arial"/>
              </a:rPr>
              <a:t>reliminary</a:t>
            </a:r>
            <a:r>
              <a:rPr lang="en-GB" sz="1200" spc="-5" dirty="0">
                <a:latin typeface="Work Sans" pitchFamily="2" charset="0"/>
                <a:cs typeface="Arial"/>
              </a:rPr>
              <a:t> </a:t>
            </a:r>
            <a:r>
              <a:rPr lang="ro-RO" sz="1200" spc="-5" dirty="0">
                <a:latin typeface="Work Sans" pitchFamily="2" charset="0"/>
                <a:cs typeface="Arial"/>
              </a:rPr>
              <a:t>F</a:t>
            </a:r>
            <a:r>
              <a:rPr lang="en-GB" sz="1200" spc="-5" dirty="0" err="1">
                <a:latin typeface="Work Sans" pitchFamily="2" charset="0"/>
                <a:cs typeface="Arial"/>
              </a:rPr>
              <a:t>inancial</a:t>
            </a:r>
            <a:r>
              <a:rPr lang="en-GB" sz="1200" spc="-5" dirty="0">
                <a:latin typeface="Work Sans" pitchFamily="2" charset="0"/>
                <a:cs typeface="Arial"/>
              </a:rPr>
              <a:t> </a:t>
            </a:r>
            <a:r>
              <a:rPr lang="ro-RO" sz="1200" spc="-5" dirty="0">
                <a:latin typeface="Work Sans" pitchFamily="2" charset="0"/>
                <a:cs typeface="Arial"/>
              </a:rPr>
              <a:t>R</a:t>
            </a:r>
            <a:r>
              <a:rPr lang="en-GB" sz="1200" spc="-5" dirty="0" err="1">
                <a:latin typeface="Work Sans" pitchFamily="2" charset="0"/>
                <a:cs typeface="Arial"/>
              </a:rPr>
              <a:t>esults</a:t>
            </a:r>
            <a:r>
              <a:rPr lang="ro-RO" sz="1200" spc="-5" dirty="0">
                <a:latin typeface="Work Sans" pitchFamily="2" charset="0"/>
                <a:cs typeface="Arial"/>
              </a:rPr>
              <a:t> for</a:t>
            </a:r>
            <a:r>
              <a:rPr lang="en-GB" sz="1200" spc="-5" dirty="0">
                <a:latin typeface="Work Sans" pitchFamily="2" charset="0"/>
                <a:cs typeface="Arial"/>
              </a:rPr>
              <a:t> 2023</a:t>
            </a:r>
            <a:endParaRPr sz="1200" dirty="0">
              <a:latin typeface="Work Sans" pitchFamily="2" charset="0"/>
              <a:cs typeface="Arial"/>
            </a:endParaRPr>
          </a:p>
        </p:txBody>
      </p:sp>
      <p:pic>
        <p:nvPicPr>
          <p:cNvPr id="28" name="Picture 27" descr="A close-up of a logo&#10;&#10;Description automatically generated">
            <a:extLst>
              <a:ext uri="{FF2B5EF4-FFF2-40B4-BE49-F238E27FC236}">
                <a16:creationId xmlns:a16="http://schemas.microsoft.com/office/drawing/2014/main" id="{511377AC-3566-4031-A6B2-E9BA921AD6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58527" y="6241928"/>
            <a:ext cx="886631" cy="601136"/>
          </a:xfrm>
          <a:prstGeom prst="rect">
            <a:avLst/>
          </a:prstGeom>
        </p:spPr>
      </p:pic>
      <p:sp>
        <p:nvSpPr>
          <p:cNvPr id="31" name="TextBox 30">
            <a:extLst>
              <a:ext uri="{FF2B5EF4-FFF2-40B4-BE49-F238E27FC236}">
                <a16:creationId xmlns:a16="http://schemas.microsoft.com/office/drawing/2014/main" id="{DD64F8FB-1877-3984-735B-EA492590C04A}"/>
              </a:ext>
            </a:extLst>
          </p:cNvPr>
          <p:cNvSpPr txBox="1"/>
          <p:nvPr/>
        </p:nvSpPr>
        <p:spPr>
          <a:xfrm>
            <a:off x="606889" y="1008491"/>
            <a:ext cx="6098344" cy="1015663"/>
          </a:xfrm>
          <a:prstGeom prst="rect">
            <a:avLst/>
          </a:prstGeom>
          <a:noFill/>
        </p:spPr>
        <p:txBody>
          <a:bodyPr wrap="square">
            <a:spAutoFit/>
          </a:bodyPr>
          <a:lstStyle/>
          <a:p>
            <a:pPr algn="just"/>
            <a:r>
              <a:rPr lang="en-US" sz="2000" dirty="0">
                <a:latin typeface="Work Sans" pitchFamily="2" charset="0"/>
                <a:cs typeface="Arial"/>
              </a:rPr>
              <a:t>The a</a:t>
            </a:r>
            <a:r>
              <a:rPr lang="en-GB" sz="2000" dirty="0" err="1">
                <a:latin typeface="Work Sans" pitchFamily="2" charset="0"/>
                <a:cs typeface="Arial"/>
              </a:rPr>
              <a:t>cquisition</a:t>
            </a:r>
            <a:r>
              <a:rPr lang="en-GB" sz="2000" dirty="0">
                <a:latin typeface="Work Sans" pitchFamily="2" charset="0"/>
                <a:cs typeface="Arial"/>
              </a:rPr>
              <a:t> of 100% of the shares of </a:t>
            </a:r>
            <a:r>
              <a:rPr lang="en-GB" sz="2000" dirty="0" err="1">
                <a:latin typeface="Work Sans" pitchFamily="2" charset="0"/>
                <a:cs typeface="Arial"/>
              </a:rPr>
              <a:t>Parmafood</a:t>
            </a:r>
            <a:r>
              <a:rPr lang="en-GB" sz="2000" dirty="0">
                <a:latin typeface="Work Sans" pitchFamily="2" charset="0"/>
                <a:cs typeface="Arial"/>
              </a:rPr>
              <a:t> Trading SRL and </a:t>
            </a:r>
            <a:r>
              <a:rPr lang="en-GB" sz="2000" dirty="0" err="1">
                <a:latin typeface="Work Sans" pitchFamily="2" charset="0"/>
                <a:cs typeface="Arial"/>
              </a:rPr>
              <a:t>Parmafood</a:t>
            </a:r>
            <a:r>
              <a:rPr lang="en-GB" sz="2000" dirty="0">
                <a:latin typeface="Work Sans" pitchFamily="2" charset="0"/>
                <a:cs typeface="Arial"/>
              </a:rPr>
              <a:t> Group Distribution SRL.</a:t>
            </a:r>
          </a:p>
        </p:txBody>
      </p:sp>
      <p:sp>
        <p:nvSpPr>
          <p:cNvPr id="32" name="Oval 31">
            <a:extLst>
              <a:ext uri="{FF2B5EF4-FFF2-40B4-BE49-F238E27FC236}">
                <a16:creationId xmlns:a16="http://schemas.microsoft.com/office/drawing/2014/main" id="{2BF60409-B67F-5E26-CF58-DDAC9F0818E5}"/>
              </a:ext>
            </a:extLst>
          </p:cNvPr>
          <p:cNvSpPr>
            <a:spLocks noChangeArrowheads="1"/>
          </p:cNvSpPr>
          <p:nvPr/>
        </p:nvSpPr>
        <p:spPr bwMode="auto">
          <a:xfrm>
            <a:off x="869798" y="2160171"/>
            <a:ext cx="214488" cy="206303"/>
          </a:xfrm>
          <a:prstGeom prst="ellipse">
            <a:avLst/>
          </a:prstGeom>
          <a:gradFill>
            <a:gsLst>
              <a:gs pos="0">
                <a:srgbClr val="FBA659"/>
              </a:gs>
              <a:gs pos="79000">
                <a:srgbClr val="F8C45C"/>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33" name="Oval 6">
            <a:extLst>
              <a:ext uri="{FF2B5EF4-FFF2-40B4-BE49-F238E27FC236}">
                <a16:creationId xmlns:a16="http://schemas.microsoft.com/office/drawing/2014/main" id="{860BAA38-F928-9B30-2DFB-A028C71E1E45}"/>
              </a:ext>
            </a:extLst>
          </p:cNvPr>
          <p:cNvSpPr>
            <a:spLocks noChangeArrowheads="1"/>
          </p:cNvSpPr>
          <p:nvPr/>
        </p:nvSpPr>
        <p:spPr bwMode="auto">
          <a:xfrm>
            <a:off x="868602" y="2512206"/>
            <a:ext cx="214488" cy="206303"/>
          </a:xfrm>
          <a:prstGeom prst="ellipse">
            <a:avLst/>
          </a:prstGeom>
          <a:gradFill>
            <a:gsLst>
              <a:gs pos="0">
                <a:srgbClr val="FBA659"/>
              </a:gs>
              <a:gs pos="79000">
                <a:srgbClr val="F8C45C"/>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34" name="Oval 6">
            <a:extLst>
              <a:ext uri="{FF2B5EF4-FFF2-40B4-BE49-F238E27FC236}">
                <a16:creationId xmlns:a16="http://schemas.microsoft.com/office/drawing/2014/main" id="{0BDD677F-32C0-E4D7-C194-B801BD7F809F}"/>
              </a:ext>
            </a:extLst>
          </p:cNvPr>
          <p:cNvSpPr>
            <a:spLocks noChangeArrowheads="1"/>
          </p:cNvSpPr>
          <p:nvPr/>
        </p:nvSpPr>
        <p:spPr bwMode="auto">
          <a:xfrm>
            <a:off x="868602" y="3681111"/>
            <a:ext cx="214488" cy="206303"/>
          </a:xfrm>
          <a:prstGeom prst="ellipse">
            <a:avLst/>
          </a:prstGeom>
          <a:gradFill>
            <a:gsLst>
              <a:gs pos="0">
                <a:srgbClr val="FBA659"/>
              </a:gs>
              <a:gs pos="79000">
                <a:srgbClr val="F8C45C"/>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40230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132"/>
          <p:cNvSpPr>
            <a:spLocks/>
          </p:cNvSpPr>
          <p:nvPr/>
        </p:nvSpPr>
        <p:spPr bwMode="auto">
          <a:xfrm>
            <a:off x="6088062" y="2613025"/>
            <a:ext cx="0" cy="1588"/>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lnTo>
                  <a:pt x="0" y="1"/>
                </a:lnTo>
                <a:lnTo>
                  <a:pt x="0" y="0"/>
                </a:lnTo>
                <a:lnTo>
                  <a:pt x="0" y="0"/>
                </a:lnTo>
                <a:close/>
              </a:path>
            </a:pathLst>
          </a:custGeom>
          <a:solidFill>
            <a:srgbClr val="3383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139"/>
          <p:cNvSpPr>
            <a:spLocks/>
          </p:cNvSpPr>
          <p:nvPr/>
        </p:nvSpPr>
        <p:spPr bwMode="auto">
          <a:xfrm>
            <a:off x="6088062" y="1973262"/>
            <a:ext cx="0" cy="3175"/>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3383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TextBox 50"/>
          <p:cNvSpPr txBox="1"/>
          <p:nvPr/>
        </p:nvSpPr>
        <p:spPr>
          <a:xfrm>
            <a:off x="443420" y="295572"/>
            <a:ext cx="11980111" cy="578428"/>
          </a:xfrm>
          <a:prstGeom prst="rect">
            <a:avLst/>
          </a:prstGeom>
          <a:noFill/>
        </p:spPr>
        <p:txBody>
          <a:bodyPr wrap="square" rtlCol="0">
            <a:spAutoFit/>
          </a:bodyPr>
          <a:lstStyle/>
          <a:p>
            <a:pPr>
              <a:lnSpc>
                <a:spcPts val="4000"/>
              </a:lnSpc>
            </a:pPr>
            <a:r>
              <a:rPr lang="en-GB" sz="3200" b="1" spc="-5">
                <a:latin typeface="Montserrat" panose="00000500000000000000" pitchFamily="50" charset="0"/>
              </a:rPr>
              <a:t> </a:t>
            </a:r>
            <a:r>
              <a:rPr lang="it-IT" sz="3200" b="1" spc="-5">
                <a:latin typeface="Montserrat" panose="00000500000000000000" pitchFamily="50" charset="0"/>
              </a:rPr>
              <a:t>Margin optimization </a:t>
            </a:r>
            <a:endParaRPr lang="en-US" sz="3200" b="1" spc="-5">
              <a:latin typeface="Montserrat" panose="00000500000000000000" pitchFamily="50" charset="0"/>
            </a:endParaRPr>
          </a:p>
        </p:txBody>
      </p:sp>
      <p:sp>
        <p:nvSpPr>
          <p:cNvPr id="5" name="Rectangle 4">
            <a:extLst>
              <a:ext uri="{FF2B5EF4-FFF2-40B4-BE49-F238E27FC236}">
                <a16:creationId xmlns:a16="http://schemas.microsoft.com/office/drawing/2014/main" id="{B14D9AA5-74A5-1FFB-74FC-9A8EE4987835}"/>
              </a:ext>
            </a:extLst>
          </p:cNvPr>
          <p:cNvSpPr/>
          <p:nvPr/>
        </p:nvSpPr>
        <p:spPr>
          <a:xfrm>
            <a:off x="0" y="6119560"/>
            <a:ext cx="12192000" cy="786014"/>
          </a:xfrm>
          <a:prstGeom prst="rect">
            <a:avLst/>
          </a:prstGeom>
          <a:solidFill>
            <a:srgbClr val="D1E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TextBox 7">
            <a:extLst>
              <a:ext uri="{FF2B5EF4-FFF2-40B4-BE49-F238E27FC236}">
                <a16:creationId xmlns:a16="http://schemas.microsoft.com/office/drawing/2014/main" id="{246F2D52-4DC1-54D4-EF72-B4FACFBD33F8}"/>
              </a:ext>
            </a:extLst>
          </p:cNvPr>
          <p:cNvSpPr txBox="1"/>
          <p:nvPr/>
        </p:nvSpPr>
        <p:spPr>
          <a:xfrm>
            <a:off x="667314" y="2136645"/>
            <a:ext cx="5914457" cy="1569660"/>
          </a:xfrm>
          <a:prstGeom prst="rect">
            <a:avLst/>
          </a:prstGeom>
          <a:noFill/>
        </p:spPr>
        <p:txBody>
          <a:bodyPr wrap="square">
            <a:spAutoFit/>
          </a:bodyPr>
          <a:lstStyle/>
          <a:p>
            <a:pPr algn="just">
              <a:defRPr/>
            </a:pPr>
            <a:r>
              <a:rPr lang="en-GB" sz="1200" b="1" dirty="0">
                <a:solidFill>
                  <a:srgbClr val="0070C0"/>
                </a:solidFill>
                <a:latin typeface="Work Sans" pitchFamily="2" charset="0"/>
                <a:cs typeface="Arial"/>
              </a:rPr>
              <a:t>Optimizing the current portfolio</a:t>
            </a:r>
            <a:r>
              <a:rPr kumimoji="0" lang="en-GB" sz="1200" b="0" i="0" u="none" strike="noStrike" kern="1200" cap="none" spc="0" normalizeH="0" baseline="0" noProof="0" dirty="0">
                <a:ln>
                  <a:noFill/>
                </a:ln>
                <a:effectLst/>
                <a:uLnTx/>
                <a:uFillTx/>
                <a:latin typeface="Work Sans" pitchFamily="2" charset="0"/>
                <a:cs typeface="Arial"/>
              </a:rPr>
              <a:t>, focusing on higher margin products, including own brands.</a:t>
            </a:r>
            <a:endParaRPr lang="en-US" sz="1200" dirty="0">
              <a:solidFill>
                <a:schemeClr val="tx1"/>
              </a:solidFill>
              <a:latin typeface="Work Sans" pitchFamily="2" charset="0"/>
              <a:cs typeface="Arial"/>
            </a:endParaRPr>
          </a:p>
          <a:p>
            <a:pPr algn="just">
              <a:defRPr/>
            </a:pPr>
            <a:endParaRPr lang="en-GB" sz="1200" b="1" dirty="0">
              <a:solidFill>
                <a:srgbClr val="0070C0"/>
              </a:solidFill>
              <a:latin typeface="Work Sans" pitchFamily="2" charset="0"/>
              <a:cs typeface="Arial"/>
            </a:endParaRPr>
          </a:p>
          <a:p>
            <a:pPr algn="just">
              <a:defRPr/>
            </a:pPr>
            <a:r>
              <a:rPr lang="en-GB" sz="1200" b="1" dirty="0">
                <a:solidFill>
                  <a:srgbClr val="0070C0"/>
                </a:solidFill>
                <a:latin typeface="Work Sans" pitchFamily="2" charset="0"/>
                <a:cs typeface="Arial"/>
              </a:rPr>
              <a:t>Increasing the number of SKUs</a:t>
            </a:r>
            <a:r>
              <a:rPr kumimoji="0" lang="en-GB" sz="1200" b="0" i="0" u="none" strike="noStrike" kern="1200" cap="none" spc="0" normalizeH="0" baseline="0" noProof="0" dirty="0">
                <a:ln>
                  <a:noFill/>
                </a:ln>
                <a:solidFill>
                  <a:schemeClr val="tx1"/>
                </a:solidFill>
                <a:effectLst/>
                <a:uLnTx/>
                <a:uFillTx/>
                <a:latin typeface="Work Sans" pitchFamily="2" charset="0"/>
                <a:cs typeface="Arial"/>
              </a:rPr>
              <a:t>, mainly on existing customers (</a:t>
            </a:r>
            <a:r>
              <a:rPr lang="en-GB" sz="1200" dirty="0">
                <a:latin typeface="Work Sans" pitchFamily="2" charset="0"/>
                <a:cs typeface="Arial"/>
              </a:rPr>
              <a:t>160 </a:t>
            </a:r>
            <a:r>
              <a:rPr kumimoji="0" lang="en-GB" sz="1200" b="0" i="0" u="none" strike="noStrike" kern="1200" cap="none" spc="0" normalizeH="0" baseline="0" noProof="0" dirty="0">
                <a:ln>
                  <a:noFill/>
                </a:ln>
                <a:solidFill>
                  <a:schemeClr val="tx1"/>
                </a:solidFill>
                <a:effectLst/>
                <a:uLnTx/>
                <a:uFillTx/>
                <a:latin typeface="Work Sans" pitchFamily="2" charset="0"/>
                <a:cs typeface="Arial"/>
              </a:rPr>
              <a:t>new products in 2023).</a:t>
            </a:r>
            <a:endParaRPr lang="en-US" sz="1200" b="0" i="0" u="none" strike="noStrike" kern="1200" cap="none" spc="0" normalizeH="0" baseline="0" noProof="0" dirty="0">
              <a:ln>
                <a:noFill/>
              </a:ln>
              <a:solidFill>
                <a:schemeClr val="tx1"/>
              </a:solidFill>
              <a:effectLst/>
              <a:uLnTx/>
              <a:uFillTx/>
              <a:latin typeface="Work Sans" pitchFamily="2" charset="0"/>
              <a:cs typeface="Arial"/>
            </a:endParaRPr>
          </a:p>
          <a:p>
            <a:pPr marR="0" lvl="0" algn="just" defTabSz="914400" rtl="0" eaLnBrk="1" fontAlgn="auto" latinLnBrk="0" hangingPunct="1">
              <a:lnSpc>
                <a:spcPct val="100000"/>
              </a:lnSpc>
              <a:spcBef>
                <a:spcPts val="0"/>
              </a:spcBef>
              <a:spcAft>
                <a:spcPts val="0"/>
              </a:spcAft>
              <a:buClrTx/>
              <a:buSzTx/>
              <a:tabLst/>
              <a:defRPr/>
            </a:pPr>
            <a:endParaRPr lang="en-US" sz="1200" b="0" i="0" u="none" strike="noStrike" kern="1200" cap="none" spc="0" normalizeH="0" baseline="0" noProof="0" dirty="0">
              <a:ln>
                <a:noFill/>
              </a:ln>
              <a:solidFill>
                <a:schemeClr val="tx1"/>
              </a:solidFill>
              <a:effectLst/>
              <a:highlight>
                <a:srgbClr val="FFFF00"/>
              </a:highlight>
              <a:uLnTx/>
              <a:uFillTx/>
              <a:latin typeface="Work Sans" pitchFamily="2" charset="0"/>
              <a:cs typeface="Arial"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r>
              <a:rPr lang="en-GB" sz="1200" b="1" dirty="0">
                <a:solidFill>
                  <a:srgbClr val="0070C0"/>
                </a:solidFill>
                <a:latin typeface="Work Sans" pitchFamily="2" charset="0"/>
                <a:cs typeface="Arial"/>
              </a:rPr>
              <a:t>Focusing on the frozen product portfolio </a:t>
            </a:r>
            <a:r>
              <a:rPr kumimoji="0" lang="en-GB" sz="1200" b="0" i="0" u="none" strike="noStrike" kern="1200" cap="none" spc="0" normalizeH="0" baseline="0" noProof="0" dirty="0">
                <a:ln>
                  <a:noFill/>
                </a:ln>
                <a:solidFill>
                  <a:schemeClr val="tx1"/>
                </a:solidFill>
                <a:effectLst/>
                <a:uLnTx/>
                <a:uFillTx/>
                <a:latin typeface="Work Sans" pitchFamily="2" charset="0"/>
                <a:cs typeface="Arial"/>
              </a:rPr>
              <a:t>(31% growth in own brands in 2023).</a:t>
            </a:r>
            <a:endParaRPr lang="en-US" sz="1200" b="0" i="0" u="none" strike="noStrike" kern="1200" cap="none" spc="0" normalizeH="0" baseline="0" noProof="0" dirty="0">
              <a:ln>
                <a:noFill/>
              </a:ln>
              <a:solidFill>
                <a:schemeClr val="tx1"/>
              </a:solidFill>
              <a:effectLst/>
              <a:uLnTx/>
              <a:uFillTx/>
              <a:latin typeface="Work Sans" pitchFamily="2" charset="0"/>
              <a:cs typeface="Arial"/>
            </a:endParaRPr>
          </a:p>
        </p:txBody>
      </p:sp>
      <p:sp>
        <p:nvSpPr>
          <p:cNvPr id="12" name="TextBox 11">
            <a:extLst>
              <a:ext uri="{FF2B5EF4-FFF2-40B4-BE49-F238E27FC236}">
                <a16:creationId xmlns:a16="http://schemas.microsoft.com/office/drawing/2014/main" id="{FA1CCAA9-B736-FB7B-D238-7E55A290AECA}"/>
              </a:ext>
            </a:extLst>
          </p:cNvPr>
          <p:cNvSpPr txBox="1"/>
          <p:nvPr/>
        </p:nvSpPr>
        <p:spPr>
          <a:xfrm>
            <a:off x="667315" y="4646538"/>
            <a:ext cx="6019234" cy="1200329"/>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GB" sz="1200" b="1" dirty="0">
                <a:solidFill>
                  <a:srgbClr val="0070C0"/>
                </a:solidFill>
                <a:latin typeface="Work Sans" pitchFamily="2" charset="0"/>
                <a:cs typeface="Arial"/>
              </a:rPr>
              <a:t>Increasing the penetration degree of the Convenience channel </a:t>
            </a:r>
            <a:r>
              <a:rPr kumimoji="0" lang="en-US" sz="1200" b="0" i="0" u="none" strike="noStrike" kern="1200" cap="none" spc="0" normalizeH="0" baseline="0" noProof="0" dirty="0">
                <a:ln>
                  <a:noFill/>
                </a:ln>
                <a:solidFill>
                  <a:srgbClr val="000000"/>
                </a:solidFill>
                <a:effectLst/>
                <a:uLnTx/>
                <a:uFillTx/>
                <a:latin typeface="Work Sans" pitchFamily="2" charset="0"/>
                <a:cs typeface="Arial"/>
              </a:rPr>
              <a:t>(+16% </a:t>
            </a:r>
            <a:r>
              <a:rPr lang="en-GB" sz="1200" dirty="0">
                <a:solidFill>
                  <a:srgbClr val="000000"/>
                </a:solidFill>
                <a:latin typeface="Work Sans" pitchFamily="2" charset="0"/>
                <a:cs typeface="Arial"/>
              </a:rPr>
              <a:t>in</a:t>
            </a:r>
            <a:r>
              <a:rPr kumimoji="0" lang="en-US" sz="1200" b="0" i="0" u="none" strike="noStrike" kern="1200" cap="none" spc="0" normalizeH="0" baseline="0" noProof="0" dirty="0">
                <a:ln>
                  <a:noFill/>
                </a:ln>
                <a:solidFill>
                  <a:srgbClr val="000000"/>
                </a:solidFill>
                <a:effectLst/>
                <a:uLnTx/>
                <a:uFillTx/>
                <a:latin typeface="Work Sans" pitchFamily="2" charset="0"/>
                <a:cs typeface="Arial"/>
              </a:rPr>
              <a:t> 2023 </a:t>
            </a:r>
            <a:r>
              <a:rPr lang="en-US" sz="1200" dirty="0">
                <a:solidFill>
                  <a:srgbClr val="000000"/>
                </a:solidFill>
                <a:latin typeface="Work Sans" pitchFamily="2" charset="0"/>
                <a:cs typeface="Arial"/>
              </a:rPr>
              <a:t>at gas stations and </a:t>
            </a:r>
            <a:r>
              <a:rPr kumimoji="0" lang="en-US" sz="1200" b="0" i="0" u="none" strike="noStrike" kern="1200" cap="none" spc="0" normalizeH="0" baseline="0" noProof="0" dirty="0">
                <a:ln>
                  <a:noFill/>
                </a:ln>
                <a:solidFill>
                  <a:srgbClr val="000000"/>
                </a:solidFill>
                <a:effectLst/>
                <a:uLnTx/>
                <a:uFillTx/>
                <a:latin typeface="Work Sans" pitchFamily="2" charset="0"/>
                <a:cs typeface="Arial"/>
              </a:rPr>
              <a:t>travel retail).</a:t>
            </a:r>
            <a:endParaRPr lang="en-US" sz="1200" b="0" i="0" u="none" strike="noStrike" kern="1200" cap="none" spc="0" normalizeH="0" baseline="0" noProof="0" dirty="0">
              <a:ln>
                <a:noFill/>
              </a:ln>
              <a:solidFill>
                <a:srgbClr val="000000"/>
              </a:solidFill>
              <a:effectLst/>
              <a:uLnTx/>
              <a:uFillTx/>
              <a:latin typeface="Work Sans" pitchFamily="2" charset="0"/>
              <a:cs typeface="Arial"/>
            </a:endParaRPr>
          </a:p>
          <a:p>
            <a:pPr marR="0" lvl="0" algn="just" defTabSz="914400" rtl="0" eaLnBrk="1" fontAlgn="auto" latinLnBrk="0" hangingPunct="1">
              <a:lnSpc>
                <a:spcPct val="100000"/>
              </a:lnSpc>
              <a:spcBef>
                <a:spcPts val="0"/>
              </a:spcBef>
              <a:spcAft>
                <a:spcPts val="0"/>
              </a:spcAft>
              <a:buClrTx/>
              <a:buSzTx/>
              <a:tabLst/>
              <a:defRPr/>
            </a:pPr>
            <a:endParaRPr lang="en-US" sz="1200" b="0" i="0" u="none" strike="noStrike" kern="1200" cap="none" spc="0" normalizeH="0" baseline="0" noProof="0" dirty="0">
              <a:ln>
                <a:noFill/>
              </a:ln>
              <a:solidFill>
                <a:srgbClr val="000000"/>
              </a:solidFill>
              <a:effectLst/>
              <a:uLnTx/>
              <a:uFillTx/>
              <a:latin typeface="Work Sans" pitchFamily="2" charset="0"/>
              <a:cs typeface="Arial"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r>
              <a:rPr lang="en-US" sz="1200" b="1" dirty="0">
                <a:solidFill>
                  <a:srgbClr val="0070C0"/>
                </a:solidFill>
                <a:latin typeface="Work Sans" pitchFamily="2" charset="0"/>
                <a:cs typeface="Arial"/>
              </a:rPr>
              <a:t>Growth in the </a:t>
            </a:r>
            <a:r>
              <a:rPr lang="en-US" sz="1200" b="1" dirty="0" err="1">
                <a:solidFill>
                  <a:srgbClr val="0070C0"/>
                </a:solidFill>
                <a:latin typeface="Work Sans" pitchFamily="2" charset="0"/>
                <a:cs typeface="Arial"/>
              </a:rPr>
              <a:t>HoReCa</a:t>
            </a:r>
            <a:r>
              <a:rPr lang="en-US" sz="1200" b="1" dirty="0">
                <a:solidFill>
                  <a:srgbClr val="0070C0"/>
                </a:solidFill>
                <a:latin typeface="Work Sans" pitchFamily="2" charset="0"/>
                <a:cs typeface="Arial"/>
              </a:rPr>
              <a:t>  </a:t>
            </a:r>
            <a:r>
              <a:rPr kumimoji="0" lang="en-US" sz="1200" b="0" i="0" u="none" strike="noStrike" kern="1200" cap="none" spc="0" normalizeH="0" baseline="0" noProof="0" dirty="0">
                <a:ln>
                  <a:noFill/>
                </a:ln>
                <a:solidFill>
                  <a:srgbClr val="000000"/>
                </a:solidFill>
                <a:effectLst/>
                <a:uLnTx/>
                <a:uFillTx/>
                <a:latin typeface="Work Sans" pitchFamily="2" charset="0"/>
                <a:cs typeface="Arial"/>
              </a:rPr>
              <a:t>(+15% </a:t>
            </a:r>
            <a:r>
              <a:rPr lang="en-GB" sz="1200" dirty="0" err="1">
                <a:solidFill>
                  <a:srgbClr val="000000"/>
                </a:solidFill>
                <a:latin typeface="Work Sans" pitchFamily="2" charset="0"/>
                <a:cs typeface="Arial"/>
              </a:rPr>
              <a:t>i</a:t>
            </a:r>
            <a:r>
              <a:rPr kumimoji="0" lang="en-US" sz="1200" b="0" i="0" u="none" strike="noStrike" kern="1200" cap="none" spc="0" normalizeH="0" baseline="0" noProof="0" dirty="0">
                <a:ln>
                  <a:noFill/>
                </a:ln>
                <a:solidFill>
                  <a:srgbClr val="000000"/>
                </a:solidFill>
                <a:effectLst/>
                <a:uLnTx/>
                <a:uFillTx/>
                <a:latin typeface="Work Sans" pitchFamily="2" charset="0"/>
                <a:cs typeface="Arial"/>
              </a:rPr>
              <a:t>n 2023) </a:t>
            </a:r>
            <a:r>
              <a:rPr kumimoji="0" lang="en-GB" sz="1200" b="0" i="0" u="none" strike="noStrike" kern="1200" cap="none" spc="0" normalizeH="0" baseline="0" noProof="0" dirty="0">
                <a:ln>
                  <a:noFill/>
                </a:ln>
                <a:solidFill>
                  <a:srgbClr val="000000"/>
                </a:solidFill>
                <a:effectLst/>
                <a:uLnTx/>
                <a:uFillTx/>
                <a:latin typeface="Work Sans" pitchFamily="2" charset="0"/>
                <a:cs typeface="Arial"/>
              </a:rPr>
              <a:t>and Gastro channel in modern retail, especially through the portfolio of frozen products and ready meals, and in the future by adding new types of products.</a:t>
            </a:r>
            <a:endParaRPr lang="en-US" sz="1200" b="0" i="0" u="none" strike="noStrike" kern="1200" cap="none" spc="0" normalizeH="0" baseline="0" noProof="0" dirty="0">
              <a:ln>
                <a:noFill/>
              </a:ln>
              <a:solidFill>
                <a:srgbClr val="000000"/>
              </a:solidFill>
              <a:effectLst/>
              <a:uLnTx/>
              <a:uFillTx/>
              <a:latin typeface="Work Sans" pitchFamily="2" charset="0"/>
              <a:cs typeface="Arial"/>
            </a:endParaRPr>
          </a:p>
        </p:txBody>
      </p:sp>
      <p:sp>
        <p:nvSpPr>
          <p:cNvPr id="15" name="TextBox 14">
            <a:extLst>
              <a:ext uri="{FF2B5EF4-FFF2-40B4-BE49-F238E27FC236}">
                <a16:creationId xmlns:a16="http://schemas.microsoft.com/office/drawing/2014/main" id="{D8B786BB-56E2-1D92-138D-83018460E896}"/>
              </a:ext>
            </a:extLst>
          </p:cNvPr>
          <p:cNvSpPr txBox="1"/>
          <p:nvPr/>
        </p:nvSpPr>
        <p:spPr>
          <a:xfrm>
            <a:off x="7471258" y="2400983"/>
            <a:ext cx="3813179" cy="3600986"/>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GB" sz="1200" b="1" dirty="0">
                <a:solidFill>
                  <a:srgbClr val="0070C0"/>
                </a:solidFill>
                <a:latin typeface="Work Sans" pitchFamily="2" charset="0"/>
                <a:cs typeface="Arial"/>
              </a:rPr>
              <a:t>The implementation of the new ERP</a:t>
            </a:r>
            <a:r>
              <a:rPr lang="en-GB" sz="1200" b="0" i="0" dirty="0">
                <a:solidFill>
                  <a:srgbClr val="374151"/>
                </a:solidFill>
                <a:effectLst/>
                <a:latin typeface="Söhne"/>
              </a:rPr>
              <a:t>, </a:t>
            </a:r>
            <a:r>
              <a:rPr lang="en-GB" sz="1200" b="0" i="0" dirty="0">
                <a:solidFill>
                  <a:srgbClr val="000000"/>
                </a:solidFill>
                <a:effectLst/>
                <a:latin typeface="Work Sans" pitchFamily="2" charset="0"/>
                <a:cs typeface="Arial" panose="020B0604020202020204" pitchFamily="34" charset="0"/>
              </a:rPr>
              <a:t>i</a:t>
            </a:r>
            <a:r>
              <a:rPr lang="en-GB" sz="1200" dirty="0">
                <a:solidFill>
                  <a:srgbClr val="000000"/>
                </a:solidFill>
                <a:latin typeface="Work Sans" pitchFamily="2" charset="0"/>
                <a:cs typeface="Arial" panose="020B0604020202020204" pitchFamily="34" charset="0"/>
              </a:rPr>
              <a:t>n the process of implementation, it will provide stricter internal control, increased reporting capacity, as well as enhanced integrations with external software (WMS, TMS).</a:t>
            </a:r>
          </a:p>
          <a:p>
            <a:pPr marR="0" lvl="0" algn="just" defTabSz="914400" rtl="0" eaLnBrk="1" fontAlgn="auto" latinLnBrk="0" hangingPunct="1">
              <a:lnSpc>
                <a:spcPct val="100000"/>
              </a:lnSpc>
              <a:spcBef>
                <a:spcPts val="0"/>
              </a:spcBef>
              <a:spcAft>
                <a:spcPts val="0"/>
              </a:spcAft>
              <a:buClrTx/>
              <a:buSzTx/>
              <a:tabLst/>
              <a:defRPr/>
            </a:pPr>
            <a:endParaRPr lang="en-US" sz="1200" dirty="0">
              <a:solidFill>
                <a:srgbClr val="000000"/>
              </a:solidFill>
              <a:highlight>
                <a:srgbClr val="FFFF00"/>
              </a:highlight>
              <a:latin typeface="Work Sans" pitchFamily="2" charset="0"/>
              <a:cs typeface="Arial"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r>
              <a:rPr lang="en-GB" sz="1200" b="1" dirty="0">
                <a:solidFill>
                  <a:srgbClr val="0070C0"/>
                </a:solidFill>
                <a:latin typeface="Work Sans" pitchFamily="2" charset="0"/>
                <a:cs typeface="Arial"/>
              </a:rPr>
              <a:t>Expansion of automation solutions in distribution and logistics in the next 3 years </a:t>
            </a:r>
            <a:r>
              <a:rPr kumimoji="0" lang="en-GB" sz="1200" b="0" i="0" u="none" strike="noStrike" kern="1200" cap="none" spc="0" normalizeH="0" baseline="0" noProof="0" dirty="0">
                <a:ln>
                  <a:noFill/>
                </a:ln>
                <a:solidFill>
                  <a:srgbClr val="000000"/>
                </a:solidFill>
                <a:effectLst/>
                <a:uLnTx/>
                <a:uFillTx/>
                <a:latin typeface="Work Sans" pitchFamily="2" charset="0"/>
                <a:cs typeface="Arial" panose="020B0604020202020204" pitchFamily="34" charset="0"/>
              </a:rPr>
              <a:t>to increase productivity, with a clear impact on the profit margin. The pick-by-light solution expanded with 1,500 pallet locations in Q1 2023, AI solutions implemented for optimization, pallet assembly, and product image recognition in stores.</a:t>
            </a:r>
            <a:endParaRPr kumimoji="0" lang="en-US" sz="1200" b="0" i="0" u="none" strike="noStrike" kern="1200" cap="none" spc="0" normalizeH="0" baseline="0" noProof="0" dirty="0">
              <a:ln>
                <a:noFill/>
              </a:ln>
              <a:solidFill>
                <a:srgbClr val="000000"/>
              </a:solidFill>
              <a:effectLst/>
              <a:highlight>
                <a:srgbClr val="FFFF00"/>
              </a:highlight>
              <a:uLnTx/>
              <a:uFillTx/>
              <a:latin typeface="Work Sans" pitchFamily="2" charset="0"/>
              <a:cs typeface="Arial"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r>
              <a:rPr lang="en-GB" sz="1200" b="1" dirty="0">
                <a:solidFill>
                  <a:srgbClr val="0070C0"/>
                </a:solidFill>
                <a:latin typeface="Work Sans" pitchFamily="2" charset="0"/>
                <a:cs typeface="Arial"/>
              </a:rPr>
              <a:t>Continuous development of the B2B platform </a:t>
            </a:r>
            <a:r>
              <a:rPr kumimoji="0" lang="en-US" sz="1200" b="0" i="0" u="none" strike="noStrike" kern="1200" cap="none" spc="0" normalizeH="0" baseline="0" noProof="0" dirty="0">
                <a:ln>
                  <a:noFill/>
                </a:ln>
                <a:solidFill>
                  <a:srgbClr val="000000"/>
                </a:solidFill>
                <a:effectLst/>
                <a:uLnTx/>
                <a:uFillTx/>
                <a:latin typeface="Work Sans" pitchFamily="2" charset="0"/>
                <a:cs typeface="Arial"/>
              </a:rPr>
              <a:t>(launched in 2023) </a:t>
            </a:r>
            <a:r>
              <a:rPr kumimoji="0" lang="en-GB" sz="1200" b="0" i="0" u="none" strike="noStrike" kern="1200" cap="none" spc="0" normalizeH="0" baseline="0" noProof="0" dirty="0">
                <a:ln>
                  <a:noFill/>
                </a:ln>
                <a:solidFill>
                  <a:srgbClr val="000000"/>
                </a:solidFill>
                <a:effectLst/>
                <a:uLnTx/>
                <a:uFillTx/>
                <a:latin typeface="Work Sans" pitchFamily="2" charset="0"/>
                <a:cs typeface="Arial"/>
              </a:rPr>
              <a:t>over the next 3 years to reduce order time and increase agent productivity. </a:t>
            </a:r>
            <a:r>
              <a:rPr lang="ro-RO" sz="1200" dirty="0">
                <a:solidFill>
                  <a:srgbClr val="000000"/>
                </a:solidFill>
                <a:latin typeface="Work Sans" pitchFamily="2" charset="0"/>
                <a:cs typeface="Arial"/>
              </a:rPr>
              <a:t>Currently, there are </a:t>
            </a:r>
            <a:r>
              <a:rPr kumimoji="0" lang="en-GB" sz="1200" b="0" i="0" u="none" strike="noStrike" kern="1200" cap="none" spc="0" normalizeH="0" baseline="0" noProof="0" dirty="0">
                <a:ln>
                  <a:noFill/>
                </a:ln>
                <a:solidFill>
                  <a:srgbClr val="000000"/>
                </a:solidFill>
                <a:effectLst/>
                <a:uLnTx/>
                <a:uFillTx/>
                <a:latin typeface="Work Sans" pitchFamily="2" charset="0"/>
                <a:cs typeface="Arial"/>
              </a:rPr>
              <a:t>300 active customers with frequent acquisitions.</a:t>
            </a:r>
            <a:endParaRPr lang="en-US" sz="1200" b="0" i="0" u="none" strike="noStrike" kern="1200" cap="none" spc="0" normalizeH="0" baseline="0" noProof="0" dirty="0">
              <a:ln>
                <a:noFill/>
              </a:ln>
              <a:solidFill>
                <a:srgbClr val="000000"/>
              </a:solidFill>
              <a:effectLst/>
              <a:uLnTx/>
              <a:uFillTx/>
              <a:latin typeface="Work Sans" pitchFamily="2" charset="0"/>
              <a:cs typeface="Arial"/>
            </a:endParaRPr>
          </a:p>
        </p:txBody>
      </p:sp>
      <p:sp>
        <p:nvSpPr>
          <p:cNvPr id="23" name="TextBox 22">
            <a:extLst>
              <a:ext uri="{FF2B5EF4-FFF2-40B4-BE49-F238E27FC236}">
                <a16:creationId xmlns:a16="http://schemas.microsoft.com/office/drawing/2014/main" id="{3D875982-51E0-5DD9-2230-13F956240F86}"/>
              </a:ext>
            </a:extLst>
          </p:cNvPr>
          <p:cNvSpPr txBox="1"/>
          <p:nvPr/>
        </p:nvSpPr>
        <p:spPr>
          <a:xfrm>
            <a:off x="1533865" y="1416028"/>
            <a:ext cx="255844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chemeClr val="tx1"/>
                </a:solidFill>
                <a:latin typeface="Montserrat" panose="00000500000000000000" pitchFamily="50" charset="0"/>
              </a:rPr>
              <a:t>Product portfolio</a:t>
            </a:r>
            <a:endParaRPr lang="en-GB" sz="1800" b="1">
              <a:solidFill>
                <a:schemeClr val="tx1"/>
              </a:solidFill>
              <a:latin typeface="Montserrat" panose="00000500000000000000" pitchFamily="50" charset="0"/>
            </a:endParaRPr>
          </a:p>
        </p:txBody>
      </p:sp>
      <p:sp>
        <p:nvSpPr>
          <p:cNvPr id="24" name="Line 10">
            <a:extLst>
              <a:ext uri="{FF2B5EF4-FFF2-40B4-BE49-F238E27FC236}">
                <a16:creationId xmlns:a16="http://schemas.microsoft.com/office/drawing/2014/main" id="{4B49418B-36E1-DAF7-6451-28F6A758B37F}"/>
              </a:ext>
            </a:extLst>
          </p:cNvPr>
          <p:cNvSpPr>
            <a:spLocks noChangeShapeType="1"/>
          </p:cNvSpPr>
          <p:nvPr/>
        </p:nvSpPr>
        <p:spPr bwMode="auto">
          <a:xfrm>
            <a:off x="781615" y="3803626"/>
            <a:ext cx="6019234" cy="558580"/>
          </a:xfrm>
          <a:custGeom>
            <a:avLst/>
            <a:gdLst>
              <a:gd name="connsiteX0" fmla="*/ 0 w 10000"/>
              <a:gd name="connsiteY0" fmla="*/ 0 h 10000"/>
              <a:gd name="connsiteX1" fmla="*/ 10000 w 10000"/>
              <a:gd name="connsiteY1" fmla="*/ 10000 h 10000"/>
              <a:gd name="connsiteX0" fmla="*/ 0 w 10948"/>
              <a:gd name="connsiteY0" fmla="*/ 0 h 0"/>
              <a:gd name="connsiteX1" fmla="*/ 10948 w 10948"/>
              <a:gd name="connsiteY1" fmla="*/ -8877 h 0"/>
            </a:gdLst>
            <a:ahLst/>
            <a:cxnLst>
              <a:cxn ang="0">
                <a:pos x="connsiteX0" y="connsiteY0"/>
              </a:cxn>
              <a:cxn ang="0">
                <a:pos x="connsiteX1" y="connsiteY1"/>
              </a:cxn>
            </a:cxnLst>
            <a:rect l="l" t="t" r="r" b="b"/>
            <a:pathLst>
              <a:path w="10948">
                <a:moveTo>
                  <a:pt x="0" y="0"/>
                </a:moveTo>
                <a:cubicBezTo>
                  <a:pt x="3333" y="3333"/>
                  <a:pt x="7615" y="-12210"/>
                  <a:pt x="10948" y="-8877"/>
                </a:cubicBezTo>
              </a:path>
            </a:pathLst>
          </a:custGeom>
          <a:noFill/>
          <a:ln w="6350" cap="rnd">
            <a:solidFill>
              <a:schemeClr val="accent2">
                <a:lumMod val="50000"/>
                <a:lumOff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TextBox 25">
            <a:extLst>
              <a:ext uri="{FF2B5EF4-FFF2-40B4-BE49-F238E27FC236}">
                <a16:creationId xmlns:a16="http://schemas.microsoft.com/office/drawing/2014/main" id="{F81A48AA-2027-FCBA-6666-674AE997474E}"/>
              </a:ext>
            </a:extLst>
          </p:cNvPr>
          <p:cNvSpPr txBox="1"/>
          <p:nvPr/>
        </p:nvSpPr>
        <p:spPr>
          <a:xfrm>
            <a:off x="1668755" y="3957923"/>
            <a:ext cx="456336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a:solidFill>
                  <a:schemeClr val="tx1"/>
                </a:solidFill>
                <a:latin typeface="Montserrat" panose="00000500000000000000" pitchFamily="50" charset="0"/>
              </a:rPr>
              <a:t>Focusing on high margins channels</a:t>
            </a:r>
          </a:p>
        </p:txBody>
      </p:sp>
      <p:sp>
        <p:nvSpPr>
          <p:cNvPr id="30" name="TextBox 29">
            <a:extLst>
              <a:ext uri="{FF2B5EF4-FFF2-40B4-BE49-F238E27FC236}">
                <a16:creationId xmlns:a16="http://schemas.microsoft.com/office/drawing/2014/main" id="{C5FEF9ED-4E98-685B-357A-BC42822F1C3A}"/>
              </a:ext>
            </a:extLst>
          </p:cNvPr>
          <p:cNvSpPr txBox="1"/>
          <p:nvPr/>
        </p:nvSpPr>
        <p:spPr>
          <a:xfrm>
            <a:off x="7193245" y="1913445"/>
            <a:ext cx="4067175" cy="369332"/>
          </a:xfrm>
          <a:prstGeom prst="rect">
            <a:avLst/>
          </a:prstGeom>
          <a:noFill/>
        </p:spPr>
        <p:txBody>
          <a:bodyPr wrap="square">
            <a:spAutoFit/>
          </a:bodyPr>
          <a:lstStyle/>
          <a:p>
            <a:pPr algn="ctr"/>
            <a:r>
              <a:rPr lang="en-US" b="1">
                <a:solidFill>
                  <a:schemeClr val="tx1"/>
                </a:solidFill>
                <a:latin typeface="Montserrat" panose="00000500000000000000" pitchFamily="50" charset="0"/>
              </a:rPr>
              <a:t>Digitization</a:t>
            </a:r>
          </a:p>
        </p:txBody>
      </p:sp>
      <p:sp>
        <p:nvSpPr>
          <p:cNvPr id="31" name="Oval 6">
            <a:extLst>
              <a:ext uri="{FF2B5EF4-FFF2-40B4-BE49-F238E27FC236}">
                <a16:creationId xmlns:a16="http://schemas.microsoft.com/office/drawing/2014/main" id="{414B2801-5BFF-7926-4D74-44C7D0417594}"/>
              </a:ext>
            </a:extLst>
          </p:cNvPr>
          <p:cNvSpPr>
            <a:spLocks noChangeArrowheads="1"/>
          </p:cNvSpPr>
          <p:nvPr/>
        </p:nvSpPr>
        <p:spPr bwMode="auto">
          <a:xfrm>
            <a:off x="1065287" y="1412627"/>
            <a:ext cx="500818" cy="500818"/>
          </a:xfrm>
          <a:prstGeom prst="ellipse">
            <a:avLst/>
          </a:prstGeom>
          <a:gradFill>
            <a:gsLst>
              <a:gs pos="0">
                <a:srgbClr val="FBA659"/>
              </a:gs>
              <a:gs pos="79000">
                <a:srgbClr val="F8C45C"/>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32" name="TextBox 31">
            <a:extLst>
              <a:ext uri="{FF2B5EF4-FFF2-40B4-BE49-F238E27FC236}">
                <a16:creationId xmlns:a16="http://schemas.microsoft.com/office/drawing/2014/main" id="{23D22325-3D70-BFD0-4327-9E1F16B630EB}"/>
              </a:ext>
            </a:extLst>
          </p:cNvPr>
          <p:cNvSpPr txBox="1"/>
          <p:nvPr/>
        </p:nvSpPr>
        <p:spPr>
          <a:xfrm>
            <a:off x="1097527" y="1449869"/>
            <a:ext cx="436338" cy="384721"/>
          </a:xfrm>
          <a:prstGeom prst="rect">
            <a:avLst/>
          </a:prstGeom>
          <a:noFill/>
        </p:spPr>
        <p:txBody>
          <a:bodyPr wrap="none" rtlCol="0">
            <a:spAutoFit/>
          </a:bodyPr>
          <a:lstStyle/>
          <a:p>
            <a:pPr algn="ctr"/>
            <a:r>
              <a:rPr lang="en-US" sz="1900">
                <a:solidFill>
                  <a:schemeClr val="bg1"/>
                </a:solidFill>
                <a:latin typeface="Mont Heavy DEMO" panose="00000A00000000000000" pitchFamily="50" charset="0"/>
              </a:rPr>
              <a:t>01</a:t>
            </a:r>
          </a:p>
        </p:txBody>
      </p:sp>
      <p:sp>
        <p:nvSpPr>
          <p:cNvPr id="33" name="Oval 7">
            <a:extLst>
              <a:ext uri="{FF2B5EF4-FFF2-40B4-BE49-F238E27FC236}">
                <a16:creationId xmlns:a16="http://schemas.microsoft.com/office/drawing/2014/main" id="{C321E893-73D1-8C49-DD06-435743DD9CA6}"/>
              </a:ext>
            </a:extLst>
          </p:cNvPr>
          <p:cNvSpPr>
            <a:spLocks noChangeArrowheads="1"/>
          </p:cNvSpPr>
          <p:nvPr/>
        </p:nvSpPr>
        <p:spPr bwMode="auto">
          <a:xfrm>
            <a:off x="1067482" y="3976037"/>
            <a:ext cx="500818" cy="499331"/>
          </a:xfrm>
          <a:prstGeom prst="ellipse">
            <a:avLst/>
          </a:prstGeom>
          <a:solidFill>
            <a:schemeClr val="bg1"/>
          </a:solidFill>
          <a:ln>
            <a:noFill/>
          </a:ln>
          <a:effectLst>
            <a:outerShdw blurRad="190500" dist="127000" dir="2700000" algn="tl" rotWithShape="0">
              <a:srgbClr val="2F6EBA">
                <a:alpha val="25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35" name="TextBox 34">
            <a:extLst>
              <a:ext uri="{FF2B5EF4-FFF2-40B4-BE49-F238E27FC236}">
                <a16:creationId xmlns:a16="http://schemas.microsoft.com/office/drawing/2014/main" id="{8B6B2863-68D3-16ED-FA7F-03D4AC654A20}"/>
              </a:ext>
            </a:extLst>
          </p:cNvPr>
          <p:cNvSpPr txBox="1"/>
          <p:nvPr/>
        </p:nvSpPr>
        <p:spPr>
          <a:xfrm>
            <a:off x="1076479" y="4045443"/>
            <a:ext cx="482825" cy="384721"/>
          </a:xfrm>
          <a:prstGeom prst="rect">
            <a:avLst/>
          </a:prstGeom>
          <a:noFill/>
        </p:spPr>
        <p:txBody>
          <a:bodyPr wrap="none" rtlCol="0">
            <a:spAutoFit/>
          </a:bodyPr>
          <a:lstStyle/>
          <a:p>
            <a:pPr algn="ctr"/>
            <a:r>
              <a:rPr lang="en-US" sz="1900">
                <a:solidFill>
                  <a:srgbClr val="FBA659"/>
                </a:solidFill>
                <a:latin typeface="Mont Heavy DEMO" panose="00000A00000000000000" pitchFamily="50" charset="0"/>
              </a:rPr>
              <a:t>02</a:t>
            </a:r>
          </a:p>
        </p:txBody>
      </p:sp>
      <p:sp>
        <p:nvSpPr>
          <p:cNvPr id="36" name="Oval 8">
            <a:extLst>
              <a:ext uri="{FF2B5EF4-FFF2-40B4-BE49-F238E27FC236}">
                <a16:creationId xmlns:a16="http://schemas.microsoft.com/office/drawing/2014/main" id="{0ADC4289-6A1B-1B29-4B05-E0308BC3933F}"/>
              </a:ext>
            </a:extLst>
          </p:cNvPr>
          <p:cNvSpPr>
            <a:spLocks noChangeArrowheads="1"/>
          </p:cNvSpPr>
          <p:nvPr/>
        </p:nvSpPr>
        <p:spPr bwMode="auto">
          <a:xfrm>
            <a:off x="7965199" y="1867131"/>
            <a:ext cx="500818" cy="500818"/>
          </a:xfrm>
          <a:prstGeom prst="ellipse">
            <a:avLst/>
          </a:prstGeom>
          <a:gradFill>
            <a:gsLst>
              <a:gs pos="0">
                <a:srgbClr val="FBA659"/>
              </a:gs>
              <a:gs pos="79000">
                <a:srgbClr val="F8C45C"/>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37" name="TextBox 36">
            <a:extLst>
              <a:ext uri="{FF2B5EF4-FFF2-40B4-BE49-F238E27FC236}">
                <a16:creationId xmlns:a16="http://schemas.microsoft.com/office/drawing/2014/main" id="{F533404D-3C72-9C6B-EA80-3688369D7070}"/>
              </a:ext>
            </a:extLst>
          </p:cNvPr>
          <p:cNvSpPr txBox="1"/>
          <p:nvPr/>
        </p:nvSpPr>
        <p:spPr>
          <a:xfrm>
            <a:off x="7974196" y="1947351"/>
            <a:ext cx="482825" cy="384721"/>
          </a:xfrm>
          <a:prstGeom prst="rect">
            <a:avLst/>
          </a:prstGeom>
          <a:noFill/>
        </p:spPr>
        <p:txBody>
          <a:bodyPr wrap="none" rtlCol="0">
            <a:spAutoFit/>
          </a:bodyPr>
          <a:lstStyle/>
          <a:p>
            <a:pPr algn="ctr"/>
            <a:r>
              <a:rPr lang="en-US" sz="1900">
                <a:solidFill>
                  <a:schemeClr val="bg1"/>
                </a:solidFill>
                <a:latin typeface="Mont Heavy DEMO" panose="00000A00000000000000" pitchFamily="50" charset="0"/>
              </a:rPr>
              <a:t>03</a:t>
            </a:r>
          </a:p>
        </p:txBody>
      </p:sp>
      <p:sp>
        <p:nvSpPr>
          <p:cNvPr id="2" name="Slide Number Placeholder 7">
            <a:extLst>
              <a:ext uri="{FF2B5EF4-FFF2-40B4-BE49-F238E27FC236}">
                <a16:creationId xmlns:a16="http://schemas.microsoft.com/office/drawing/2014/main" id="{0D878854-E01A-86CA-1390-6E63DF42C144}"/>
              </a:ext>
            </a:extLst>
          </p:cNvPr>
          <p:cNvSpPr txBox="1">
            <a:spLocks/>
          </p:cNvSpPr>
          <p:nvPr/>
        </p:nvSpPr>
        <p:spPr>
          <a:xfrm>
            <a:off x="205675" y="6483997"/>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fld id="{81D60167-4931-47E6-BA6A-407CBD079E47}" type="slidenum">
              <a:rPr lang="en-GB" sz="1200" spc="-5">
                <a:latin typeface="Work Sans" pitchFamily="2" charset="0"/>
                <a:cs typeface="Arial"/>
              </a:rPr>
              <a:pPr marL="38100"/>
              <a:t>7</a:t>
            </a:fld>
            <a:endParaRPr lang="en-GB" sz="1200" spc="-5">
              <a:latin typeface="Work Sans" pitchFamily="2" charset="0"/>
              <a:cs typeface="Arial"/>
            </a:endParaRPr>
          </a:p>
        </p:txBody>
      </p:sp>
      <p:sp>
        <p:nvSpPr>
          <p:cNvPr id="4" name="object 2">
            <a:extLst>
              <a:ext uri="{FF2B5EF4-FFF2-40B4-BE49-F238E27FC236}">
                <a16:creationId xmlns:a16="http://schemas.microsoft.com/office/drawing/2014/main" id="{FCE6540A-C078-867C-6052-7F4630EEFE4B}"/>
              </a:ext>
            </a:extLst>
          </p:cNvPr>
          <p:cNvSpPr txBox="1"/>
          <p:nvPr/>
        </p:nvSpPr>
        <p:spPr>
          <a:xfrm>
            <a:off x="567388" y="6520529"/>
            <a:ext cx="5057816" cy="197490"/>
          </a:xfrm>
          <a:prstGeom prst="rect">
            <a:avLst/>
          </a:prstGeom>
        </p:spPr>
        <p:txBody>
          <a:bodyPr vert="horz" wrap="square" lIns="0" tIns="12700" rIns="0" bIns="0" rtlCol="0">
            <a:spAutoFit/>
          </a:bodyPr>
          <a:lstStyle/>
          <a:p>
            <a:pPr marL="12700">
              <a:lnSpc>
                <a:spcPct val="100000"/>
              </a:lnSpc>
              <a:spcBef>
                <a:spcPts val="100"/>
              </a:spcBef>
            </a:pPr>
            <a:r>
              <a:rPr sz="1800" baseline="2314" dirty="0">
                <a:solidFill>
                  <a:srgbClr val="FFE700"/>
                </a:solidFill>
                <a:latin typeface="Arial"/>
                <a:cs typeface="Arial"/>
              </a:rPr>
              <a:t> </a:t>
            </a:r>
            <a:r>
              <a:rPr lang="en-GB" sz="1200" spc="-5" dirty="0">
                <a:latin typeface="Work Sans" pitchFamily="2" charset="0"/>
                <a:cs typeface="Arial"/>
              </a:rPr>
              <a:t>Presentation of </a:t>
            </a:r>
            <a:r>
              <a:rPr lang="ro-RO" sz="1200" spc="-5" dirty="0">
                <a:latin typeface="Work Sans" pitchFamily="2" charset="0"/>
                <a:cs typeface="Arial"/>
              </a:rPr>
              <a:t>the P</a:t>
            </a:r>
            <a:r>
              <a:rPr lang="en-GB" sz="1200" spc="-5" dirty="0" err="1">
                <a:latin typeface="Work Sans" pitchFamily="2" charset="0"/>
                <a:cs typeface="Arial"/>
              </a:rPr>
              <a:t>reliminary</a:t>
            </a:r>
            <a:r>
              <a:rPr lang="en-GB" sz="1200" spc="-5" dirty="0">
                <a:latin typeface="Work Sans" pitchFamily="2" charset="0"/>
                <a:cs typeface="Arial"/>
              </a:rPr>
              <a:t> </a:t>
            </a:r>
            <a:r>
              <a:rPr lang="ro-RO" sz="1200" spc="-5" dirty="0">
                <a:latin typeface="Work Sans" pitchFamily="2" charset="0"/>
                <a:cs typeface="Arial"/>
              </a:rPr>
              <a:t>F</a:t>
            </a:r>
            <a:r>
              <a:rPr lang="en-GB" sz="1200" spc="-5" dirty="0" err="1">
                <a:latin typeface="Work Sans" pitchFamily="2" charset="0"/>
                <a:cs typeface="Arial"/>
              </a:rPr>
              <a:t>inancial</a:t>
            </a:r>
            <a:r>
              <a:rPr lang="en-GB" sz="1200" spc="-5" dirty="0">
                <a:latin typeface="Work Sans" pitchFamily="2" charset="0"/>
                <a:cs typeface="Arial"/>
              </a:rPr>
              <a:t> </a:t>
            </a:r>
            <a:r>
              <a:rPr lang="ro-RO" sz="1200" spc="-5" dirty="0">
                <a:latin typeface="Work Sans" pitchFamily="2" charset="0"/>
                <a:cs typeface="Arial"/>
              </a:rPr>
              <a:t>R</a:t>
            </a:r>
            <a:r>
              <a:rPr lang="en-GB" sz="1200" spc="-5" dirty="0" err="1">
                <a:latin typeface="Work Sans" pitchFamily="2" charset="0"/>
                <a:cs typeface="Arial"/>
              </a:rPr>
              <a:t>esults</a:t>
            </a:r>
            <a:r>
              <a:rPr lang="en-GB" sz="1200" spc="-5" dirty="0">
                <a:latin typeface="Work Sans" pitchFamily="2" charset="0"/>
                <a:cs typeface="Arial"/>
              </a:rPr>
              <a:t> </a:t>
            </a:r>
            <a:r>
              <a:rPr lang="ro-RO" sz="1200" spc="-5" dirty="0">
                <a:latin typeface="Work Sans" pitchFamily="2" charset="0"/>
                <a:cs typeface="Arial"/>
              </a:rPr>
              <a:t>for </a:t>
            </a:r>
            <a:r>
              <a:rPr lang="en-GB" sz="1200" spc="-5" dirty="0">
                <a:latin typeface="Work Sans" pitchFamily="2" charset="0"/>
                <a:cs typeface="Arial"/>
              </a:rPr>
              <a:t>2023</a:t>
            </a:r>
            <a:endParaRPr sz="1200" dirty="0">
              <a:latin typeface="Work Sans" pitchFamily="2" charset="0"/>
              <a:cs typeface="Arial"/>
            </a:endParaRPr>
          </a:p>
        </p:txBody>
      </p:sp>
      <p:pic>
        <p:nvPicPr>
          <p:cNvPr id="9" name="Picture 8" descr="A close-up of a logo&#10;&#10;Description automatically generated">
            <a:extLst>
              <a:ext uri="{FF2B5EF4-FFF2-40B4-BE49-F238E27FC236}">
                <a16:creationId xmlns:a16="http://schemas.microsoft.com/office/drawing/2014/main" id="{97313B95-D051-A547-51FA-04E671F13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8527" y="6241928"/>
            <a:ext cx="886631" cy="601136"/>
          </a:xfrm>
          <a:prstGeom prst="rect">
            <a:avLst/>
          </a:prstGeom>
        </p:spPr>
      </p:pic>
    </p:spTree>
    <p:extLst>
      <p:ext uri="{BB962C8B-B14F-4D97-AF65-F5344CB8AC3E}">
        <p14:creationId xmlns:p14="http://schemas.microsoft.com/office/powerpoint/2010/main" val="771428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Rounded Corners 42">
            <a:extLst>
              <a:ext uri="{FF2B5EF4-FFF2-40B4-BE49-F238E27FC236}">
                <a16:creationId xmlns:a16="http://schemas.microsoft.com/office/drawing/2014/main" id="{7A13A9E5-D2D3-97D9-1946-9630E1C3CFBA}"/>
              </a:ext>
            </a:extLst>
          </p:cNvPr>
          <p:cNvSpPr/>
          <p:nvPr/>
        </p:nvSpPr>
        <p:spPr>
          <a:xfrm>
            <a:off x="577826" y="1406217"/>
            <a:ext cx="4448264" cy="342718"/>
          </a:xfrm>
          <a:prstGeom prst="roundRect">
            <a:avLst>
              <a:gd name="adj" fmla="val 50000"/>
            </a:avLst>
          </a:prstGeom>
          <a:gradFill>
            <a:gsLst>
              <a:gs pos="0">
                <a:srgbClr val="FBA659"/>
              </a:gs>
              <a:gs pos="79000">
                <a:srgbClr val="F8C4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latin typeface="Montserrat" panose="00000500000000000000" pitchFamily="50" charset="0"/>
              </a:rPr>
              <a:t>Priorities</a:t>
            </a:r>
          </a:p>
        </p:txBody>
      </p:sp>
      <p:sp>
        <p:nvSpPr>
          <p:cNvPr id="8" name="Rectangle 7">
            <a:extLst>
              <a:ext uri="{FF2B5EF4-FFF2-40B4-BE49-F238E27FC236}">
                <a16:creationId xmlns:a16="http://schemas.microsoft.com/office/drawing/2014/main" id="{1E1A2500-5593-C74F-5DFD-2DB9E5198799}"/>
              </a:ext>
            </a:extLst>
          </p:cNvPr>
          <p:cNvSpPr/>
          <p:nvPr/>
        </p:nvSpPr>
        <p:spPr>
          <a:xfrm>
            <a:off x="0" y="6194773"/>
            <a:ext cx="12192000" cy="764514"/>
          </a:xfrm>
          <a:prstGeom prst="rect">
            <a:avLst/>
          </a:prstGeom>
          <a:solidFill>
            <a:srgbClr val="D1E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Freeform 17">
            <a:extLst>
              <a:ext uri="{FF2B5EF4-FFF2-40B4-BE49-F238E27FC236}">
                <a16:creationId xmlns:a16="http://schemas.microsoft.com/office/drawing/2014/main" id="{D56E3577-49B2-2515-D753-47171F127CBC}"/>
              </a:ext>
            </a:extLst>
          </p:cNvPr>
          <p:cNvSpPr>
            <a:spLocks noEditPoints="1"/>
          </p:cNvSpPr>
          <p:nvPr/>
        </p:nvSpPr>
        <p:spPr bwMode="auto">
          <a:xfrm>
            <a:off x="3494651" y="3787603"/>
            <a:ext cx="168132" cy="217077"/>
          </a:xfrm>
          <a:custGeom>
            <a:avLst/>
            <a:gdLst>
              <a:gd name="T0" fmla="*/ 67 w 100"/>
              <a:gd name="T1" fmla="*/ 14 h 156"/>
              <a:gd name="T2" fmla="*/ 32 w 100"/>
              <a:gd name="T3" fmla="*/ 14 h 156"/>
              <a:gd name="T4" fmla="*/ 0 w 100"/>
              <a:gd name="T5" fmla="*/ 93 h 156"/>
              <a:gd name="T6" fmla="*/ 46 w 100"/>
              <a:gd name="T7" fmla="*/ 151 h 156"/>
              <a:gd name="T8" fmla="*/ 55 w 100"/>
              <a:gd name="T9" fmla="*/ 151 h 156"/>
              <a:gd name="T10" fmla="*/ 100 w 100"/>
              <a:gd name="T11" fmla="*/ 93 h 156"/>
              <a:gd name="T12" fmla="*/ 53 w 100"/>
              <a:gd name="T13" fmla="*/ 133 h 156"/>
              <a:gd name="T14" fmla="*/ 70 w 100"/>
              <a:gd name="T15" fmla="*/ 103 h 156"/>
              <a:gd name="T16" fmla="*/ 67 w 100"/>
              <a:gd name="T17" fmla="*/ 100 h 156"/>
              <a:gd name="T18" fmla="*/ 53 w 100"/>
              <a:gd name="T19" fmla="*/ 68 h 156"/>
              <a:gd name="T20" fmla="*/ 66 w 100"/>
              <a:gd name="T21" fmla="*/ 52 h 156"/>
              <a:gd name="T22" fmla="*/ 53 w 100"/>
              <a:gd name="T23" fmla="*/ 62 h 156"/>
              <a:gd name="T24" fmla="*/ 51 w 100"/>
              <a:gd name="T25" fmla="*/ 53 h 156"/>
              <a:gd name="T26" fmla="*/ 48 w 100"/>
              <a:gd name="T27" fmla="*/ 66 h 156"/>
              <a:gd name="T28" fmla="*/ 48 w 100"/>
              <a:gd name="T29" fmla="*/ 70 h 156"/>
              <a:gd name="T30" fmla="*/ 48 w 100"/>
              <a:gd name="T31" fmla="*/ 95 h 156"/>
              <a:gd name="T32" fmla="*/ 33 w 100"/>
              <a:gd name="T33" fmla="*/ 82 h 156"/>
              <a:gd name="T34" fmla="*/ 48 w 100"/>
              <a:gd name="T35" fmla="*/ 101 h 156"/>
              <a:gd name="T36" fmla="*/ 48 w 100"/>
              <a:gd name="T37" fmla="*/ 118 h 156"/>
              <a:gd name="T38" fmla="*/ 48 w 100"/>
              <a:gd name="T39" fmla="*/ 121 h 156"/>
              <a:gd name="T40" fmla="*/ 48 w 100"/>
              <a:gd name="T41" fmla="*/ 133 h 156"/>
              <a:gd name="T42" fmla="*/ 38 w 100"/>
              <a:gd name="T43" fmla="*/ 23 h 156"/>
              <a:gd name="T44" fmla="*/ 49 w 100"/>
              <a:gd name="T45" fmla="*/ 9 h 156"/>
              <a:gd name="T46" fmla="*/ 61 w 100"/>
              <a:gd name="T47" fmla="*/ 23 h 156"/>
              <a:gd name="T48" fmla="*/ 53 w 100"/>
              <a:gd name="T49" fmla="*/ 133 h 156"/>
              <a:gd name="T50" fmla="*/ 48 w 100"/>
              <a:gd name="T51" fmla="*/ 46 h 156"/>
              <a:gd name="T52" fmla="*/ 51 w 100"/>
              <a:gd name="T53" fmla="*/ 51 h 156"/>
              <a:gd name="T54" fmla="*/ 53 w 100"/>
              <a:gd name="T55" fmla="*/ 46 h 156"/>
              <a:gd name="T56" fmla="*/ 28 w 100"/>
              <a:gd name="T57" fmla="*/ 78 h 156"/>
              <a:gd name="T58" fmla="*/ 28 w 100"/>
              <a:gd name="T59" fmla="*/ 81 h 156"/>
              <a:gd name="T60" fmla="*/ 31 w 100"/>
              <a:gd name="T61" fmla="*/ 81 h 156"/>
              <a:gd name="T62" fmla="*/ 31 w 100"/>
              <a:gd name="T63" fmla="*/ 7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 h="156">
                <a:moveTo>
                  <a:pt x="70" y="19"/>
                </a:moveTo>
                <a:cubicBezTo>
                  <a:pt x="69" y="17"/>
                  <a:pt x="68" y="15"/>
                  <a:pt x="67" y="14"/>
                </a:cubicBezTo>
                <a:cubicBezTo>
                  <a:pt x="61" y="2"/>
                  <a:pt x="53" y="0"/>
                  <a:pt x="49" y="0"/>
                </a:cubicBezTo>
                <a:cubicBezTo>
                  <a:pt x="43" y="0"/>
                  <a:pt x="37" y="5"/>
                  <a:pt x="32" y="14"/>
                </a:cubicBezTo>
                <a:cubicBezTo>
                  <a:pt x="32" y="15"/>
                  <a:pt x="31" y="17"/>
                  <a:pt x="30" y="19"/>
                </a:cubicBezTo>
                <a:cubicBezTo>
                  <a:pt x="14" y="49"/>
                  <a:pt x="0" y="79"/>
                  <a:pt x="0" y="93"/>
                </a:cubicBezTo>
                <a:cubicBezTo>
                  <a:pt x="0" y="119"/>
                  <a:pt x="20" y="141"/>
                  <a:pt x="46" y="143"/>
                </a:cubicBezTo>
                <a:cubicBezTo>
                  <a:pt x="46" y="151"/>
                  <a:pt x="46" y="151"/>
                  <a:pt x="46" y="151"/>
                </a:cubicBezTo>
                <a:cubicBezTo>
                  <a:pt x="46" y="153"/>
                  <a:pt x="48" y="156"/>
                  <a:pt x="51" y="156"/>
                </a:cubicBezTo>
                <a:cubicBezTo>
                  <a:pt x="53" y="156"/>
                  <a:pt x="55" y="153"/>
                  <a:pt x="55" y="151"/>
                </a:cubicBezTo>
                <a:cubicBezTo>
                  <a:pt x="55" y="143"/>
                  <a:pt x="55" y="143"/>
                  <a:pt x="55" y="143"/>
                </a:cubicBezTo>
                <a:cubicBezTo>
                  <a:pt x="80" y="140"/>
                  <a:pt x="100" y="119"/>
                  <a:pt x="100" y="93"/>
                </a:cubicBezTo>
                <a:cubicBezTo>
                  <a:pt x="100" y="79"/>
                  <a:pt x="85" y="49"/>
                  <a:pt x="70" y="19"/>
                </a:cubicBezTo>
                <a:close/>
                <a:moveTo>
                  <a:pt x="53" y="133"/>
                </a:moveTo>
                <a:cubicBezTo>
                  <a:pt x="53" y="120"/>
                  <a:pt x="53" y="120"/>
                  <a:pt x="53" y="120"/>
                </a:cubicBezTo>
                <a:cubicBezTo>
                  <a:pt x="70" y="103"/>
                  <a:pt x="70" y="103"/>
                  <a:pt x="70" y="103"/>
                </a:cubicBezTo>
                <a:cubicBezTo>
                  <a:pt x="71" y="102"/>
                  <a:pt x="71" y="100"/>
                  <a:pt x="70" y="100"/>
                </a:cubicBezTo>
                <a:cubicBezTo>
                  <a:pt x="69" y="99"/>
                  <a:pt x="67" y="99"/>
                  <a:pt x="67" y="100"/>
                </a:cubicBezTo>
                <a:cubicBezTo>
                  <a:pt x="53" y="113"/>
                  <a:pt x="53" y="113"/>
                  <a:pt x="53" y="113"/>
                </a:cubicBezTo>
                <a:cubicBezTo>
                  <a:pt x="53" y="68"/>
                  <a:pt x="53" y="68"/>
                  <a:pt x="53" y="68"/>
                </a:cubicBezTo>
                <a:cubicBezTo>
                  <a:pt x="66" y="55"/>
                  <a:pt x="66" y="55"/>
                  <a:pt x="66" y="55"/>
                </a:cubicBezTo>
                <a:cubicBezTo>
                  <a:pt x="67" y="54"/>
                  <a:pt x="67" y="53"/>
                  <a:pt x="66" y="52"/>
                </a:cubicBezTo>
                <a:cubicBezTo>
                  <a:pt x="65" y="51"/>
                  <a:pt x="64" y="51"/>
                  <a:pt x="63" y="52"/>
                </a:cubicBezTo>
                <a:cubicBezTo>
                  <a:pt x="53" y="62"/>
                  <a:pt x="53" y="62"/>
                  <a:pt x="53" y="62"/>
                </a:cubicBezTo>
                <a:cubicBezTo>
                  <a:pt x="53" y="56"/>
                  <a:pt x="53" y="56"/>
                  <a:pt x="53" y="56"/>
                </a:cubicBezTo>
                <a:cubicBezTo>
                  <a:pt x="53" y="54"/>
                  <a:pt x="52" y="53"/>
                  <a:pt x="51" y="53"/>
                </a:cubicBezTo>
                <a:cubicBezTo>
                  <a:pt x="49" y="53"/>
                  <a:pt x="48" y="54"/>
                  <a:pt x="48" y="56"/>
                </a:cubicBezTo>
                <a:cubicBezTo>
                  <a:pt x="48" y="66"/>
                  <a:pt x="48" y="66"/>
                  <a:pt x="48" y="66"/>
                </a:cubicBezTo>
                <a:cubicBezTo>
                  <a:pt x="48" y="66"/>
                  <a:pt x="48" y="66"/>
                  <a:pt x="48" y="66"/>
                </a:cubicBezTo>
                <a:cubicBezTo>
                  <a:pt x="47" y="67"/>
                  <a:pt x="47" y="69"/>
                  <a:pt x="48" y="70"/>
                </a:cubicBezTo>
                <a:cubicBezTo>
                  <a:pt x="48" y="70"/>
                  <a:pt x="48" y="70"/>
                  <a:pt x="48" y="70"/>
                </a:cubicBezTo>
                <a:cubicBezTo>
                  <a:pt x="48" y="95"/>
                  <a:pt x="48" y="95"/>
                  <a:pt x="48" y="95"/>
                </a:cubicBezTo>
                <a:cubicBezTo>
                  <a:pt x="36" y="82"/>
                  <a:pt x="36" y="82"/>
                  <a:pt x="36" y="82"/>
                </a:cubicBezTo>
                <a:cubicBezTo>
                  <a:pt x="35" y="82"/>
                  <a:pt x="34" y="82"/>
                  <a:pt x="33" y="82"/>
                </a:cubicBezTo>
                <a:cubicBezTo>
                  <a:pt x="32" y="83"/>
                  <a:pt x="32" y="85"/>
                  <a:pt x="33" y="86"/>
                </a:cubicBezTo>
                <a:cubicBezTo>
                  <a:pt x="48" y="101"/>
                  <a:pt x="48" y="101"/>
                  <a:pt x="48" y="101"/>
                </a:cubicBezTo>
                <a:cubicBezTo>
                  <a:pt x="48" y="101"/>
                  <a:pt x="48" y="101"/>
                  <a:pt x="48" y="101"/>
                </a:cubicBezTo>
                <a:cubicBezTo>
                  <a:pt x="48" y="118"/>
                  <a:pt x="48" y="118"/>
                  <a:pt x="48" y="118"/>
                </a:cubicBezTo>
                <a:cubicBezTo>
                  <a:pt x="48" y="118"/>
                  <a:pt x="48" y="118"/>
                  <a:pt x="48" y="118"/>
                </a:cubicBezTo>
                <a:cubicBezTo>
                  <a:pt x="47" y="119"/>
                  <a:pt x="47" y="120"/>
                  <a:pt x="48" y="121"/>
                </a:cubicBezTo>
                <a:cubicBezTo>
                  <a:pt x="48" y="121"/>
                  <a:pt x="48" y="121"/>
                  <a:pt x="48" y="121"/>
                </a:cubicBezTo>
                <a:cubicBezTo>
                  <a:pt x="48" y="133"/>
                  <a:pt x="48" y="133"/>
                  <a:pt x="48" y="133"/>
                </a:cubicBezTo>
                <a:cubicBezTo>
                  <a:pt x="27" y="133"/>
                  <a:pt x="9" y="115"/>
                  <a:pt x="9" y="93"/>
                </a:cubicBezTo>
                <a:cubicBezTo>
                  <a:pt x="9" y="80"/>
                  <a:pt x="30" y="38"/>
                  <a:pt x="38" y="23"/>
                </a:cubicBezTo>
                <a:cubicBezTo>
                  <a:pt x="39" y="21"/>
                  <a:pt x="40" y="19"/>
                  <a:pt x="41" y="18"/>
                </a:cubicBezTo>
                <a:cubicBezTo>
                  <a:pt x="43" y="12"/>
                  <a:pt x="47" y="9"/>
                  <a:pt x="49" y="9"/>
                </a:cubicBezTo>
                <a:cubicBezTo>
                  <a:pt x="52" y="9"/>
                  <a:pt x="56" y="12"/>
                  <a:pt x="58" y="18"/>
                </a:cubicBezTo>
                <a:cubicBezTo>
                  <a:pt x="59" y="19"/>
                  <a:pt x="60" y="21"/>
                  <a:pt x="61" y="23"/>
                </a:cubicBezTo>
                <a:cubicBezTo>
                  <a:pt x="70" y="40"/>
                  <a:pt x="90" y="80"/>
                  <a:pt x="90" y="93"/>
                </a:cubicBezTo>
                <a:cubicBezTo>
                  <a:pt x="90" y="114"/>
                  <a:pt x="74" y="132"/>
                  <a:pt x="53" y="133"/>
                </a:cubicBezTo>
                <a:close/>
                <a:moveTo>
                  <a:pt x="51" y="44"/>
                </a:moveTo>
                <a:cubicBezTo>
                  <a:pt x="49" y="44"/>
                  <a:pt x="48" y="45"/>
                  <a:pt x="48" y="46"/>
                </a:cubicBezTo>
                <a:cubicBezTo>
                  <a:pt x="48" y="49"/>
                  <a:pt x="48" y="49"/>
                  <a:pt x="48" y="49"/>
                </a:cubicBezTo>
                <a:cubicBezTo>
                  <a:pt x="48" y="50"/>
                  <a:pt x="49" y="51"/>
                  <a:pt x="51" y="51"/>
                </a:cubicBezTo>
                <a:cubicBezTo>
                  <a:pt x="52" y="51"/>
                  <a:pt x="53" y="50"/>
                  <a:pt x="53" y="49"/>
                </a:cubicBezTo>
                <a:cubicBezTo>
                  <a:pt x="53" y="46"/>
                  <a:pt x="53" y="46"/>
                  <a:pt x="53" y="46"/>
                </a:cubicBezTo>
                <a:cubicBezTo>
                  <a:pt x="53" y="45"/>
                  <a:pt x="52" y="44"/>
                  <a:pt x="51" y="44"/>
                </a:cubicBezTo>
                <a:close/>
                <a:moveTo>
                  <a:pt x="28" y="78"/>
                </a:moveTo>
                <a:cubicBezTo>
                  <a:pt x="28" y="78"/>
                  <a:pt x="28" y="79"/>
                  <a:pt x="28" y="79"/>
                </a:cubicBezTo>
                <a:cubicBezTo>
                  <a:pt x="28" y="80"/>
                  <a:pt x="28" y="81"/>
                  <a:pt x="28" y="81"/>
                </a:cubicBezTo>
                <a:cubicBezTo>
                  <a:pt x="29" y="82"/>
                  <a:pt x="29" y="82"/>
                  <a:pt x="30" y="82"/>
                </a:cubicBezTo>
                <a:cubicBezTo>
                  <a:pt x="30" y="82"/>
                  <a:pt x="31" y="82"/>
                  <a:pt x="31" y="81"/>
                </a:cubicBezTo>
                <a:cubicBezTo>
                  <a:pt x="32" y="81"/>
                  <a:pt x="32" y="80"/>
                  <a:pt x="32" y="79"/>
                </a:cubicBezTo>
                <a:cubicBezTo>
                  <a:pt x="32" y="79"/>
                  <a:pt x="32" y="78"/>
                  <a:pt x="31" y="78"/>
                </a:cubicBezTo>
                <a:cubicBezTo>
                  <a:pt x="31" y="77"/>
                  <a:pt x="29" y="77"/>
                  <a:pt x="28" y="78"/>
                </a:cubicBezTo>
                <a:close/>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7" name="TextBox 26">
            <a:extLst>
              <a:ext uri="{FF2B5EF4-FFF2-40B4-BE49-F238E27FC236}">
                <a16:creationId xmlns:a16="http://schemas.microsoft.com/office/drawing/2014/main" id="{B0058334-51FF-B1E7-8FFB-F796D7A51B50}"/>
              </a:ext>
            </a:extLst>
          </p:cNvPr>
          <p:cNvSpPr txBox="1"/>
          <p:nvPr/>
        </p:nvSpPr>
        <p:spPr>
          <a:xfrm>
            <a:off x="806186" y="1890709"/>
            <a:ext cx="4117506" cy="3821303"/>
          </a:xfrm>
          <a:prstGeom prst="rect">
            <a:avLst/>
          </a:prstGeom>
          <a:noFill/>
        </p:spPr>
        <p:txBody>
          <a:bodyPr wrap="square">
            <a:spAutoFit/>
          </a:bodyPr>
          <a:lstStyle/>
          <a:p>
            <a:pPr marL="38100" algn="just">
              <a:lnSpc>
                <a:spcPct val="120000"/>
              </a:lnSpc>
              <a:spcBef>
                <a:spcPts val="100"/>
              </a:spcBef>
            </a:pPr>
            <a:r>
              <a:rPr lang="en-US" sz="1400" b="1">
                <a:solidFill>
                  <a:srgbClr val="0070C0"/>
                </a:solidFill>
                <a:latin typeface="Work Sans" pitchFamily="2" charset="0"/>
                <a:cs typeface="Arial"/>
              </a:rPr>
              <a:t>Human Resources Priorities</a:t>
            </a:r>
            <a:endParaRPr lang="en-US" sz="1400">
              <a:solidFill>
                <a:srgbClr val="0070C0"/>
              </a:solidFill>
              <a:latin typeface="Work Sans" pitchFamily="2" charset="0"/>
              <a:cs typeface="Arial"/>
            </a:endParaRPr>
          </a:p>
          <a:p>
            <a:pPr marL="209550" indent="-171450" algn="just">
              <a:lnSpc>
                <a:spcPct val="120000"/>
              </a:lnSpc>
              <a:spcBef>
                <a:spcPts val="100"/>
              </a:spcBef>
              <a:buFont typeface="Arial" panose="020B0604020202020204" pitchFamily="34" charset="0"/>
              <a:buChar char="•"/>
            </a:pPr>
            <a:r>
              <a:rPr lang="en-GB" sz="1200">
                <a:latin typeface="Work Sans" pitchFamily="2" charset="0"/>
                <a:cs typeface="Arial"/>
              </a:rPr>
              <a:t>Employee recruitment and retention with an emphasis on equal opportunities and increasing diversity.</a:t>
            </a:r>
          </a:p>
          <a:p>
            <a:pPr marL="209550" indent="-171450" algn="just">
              <a:lnSpc>
                <a:spcPct val="120000"/>
              </a:lnSpc>
              <a:spcBef>
                <a:spcPts val="100"/>
              </a:spcBef>
              <a:buFont typeface="Arial" panose="020B0604020202020204" pitchFamily="34" charset="0"/>
              <a:buChar char="•"/>
            </a:pPr>
            <a:r>
              <a:rPr lang="en-US" sz="1200">
                <a:latin typeface="Work Sans" pitchFamily="2" charset="0"/>
                <a:cs typeface="Arial"/>
              </a:rPr>
              <a:t>Digitization.</a:t>
            </a:r>
          </a:p>
          <a:p>
            <a:pPr marL="209550" indent="-171450" algn="just">
              <a:lnSpc>
                <a:spcPct val="120000"/>
              </a:lnSpc>
              <a:spcBef>
                <a:spcPts val="100"/>
              </a:spcBef>
              <a:buFont typeface="Wingdings" panose="05000000000000000000" pitchFamily="2" charset="2"/>
              <a:buChar char="§"/>
            </a:pPr>
            <a:endParaRPr lang="en-US" sz="1400">
              <a:latin typeface="Work Sans" pitchFamily="2" charset="0"/>
              <a:cs typeface="Arial"/>
            </a:endParaRPr>
          </a:p>
          <a:p>
            <a:pPr marL="38100" algn="just">
              <a:lnSpc>
                <a:spcPct val="120000"/>
              </a:lnSpc>
              <a:spcBef>
                <a:spcPts val="100"/>
              </a:spcBef>
            </a:pPr>
            <a:r>
              <a:rPr lang="en-US" sz="1400" b="1">
                <a:solidFill>
                  <a:srgbClr val="0070C0"/>
                </a:solidFill>
                <a:latin typeface="Work Sans" pitchFamily="2" charset="0"/>
                <a:cs typeface="Arial"/>
              </a:rPr>
              <a:t> Other ESG Priorities</a:t>
            </a:r>
            <a:endParaRPr lang="en-US" sz="1400">
              <a:solidFill>
                <a:srgbClr val="0070C0"/>
              </a:solidFill>
              <a:latin typeface="Work Sans" pitchFamily="2" charset="0"/>
              <a:cs typeface="Arial"/>
            </a:endParaRPr>
          </a:p>
          <a:p>
            <a:pPr marL="209550" indent="-171450" algn="just">
              <a:lnSpc>
                <a:spcPct val="120000"/>
              </a:lnSpc>
              <a:spcBef>
                <a:spcPts val="100"/>
              </a:spcBef>
              <a:buFont typeface="Arial" panose="020B0604020202020204" pitchFamily="34" charset="0"/>
              <a:buChar char="•"/>
            </a:pPr>
            <a:r>
              <a:rPr lang="en-GB" sz="1200" i="0" kern="1200" baseline="0">
                <a:latin typeface="Work Sans" pitchFamily="2" charset="0"/>
                <a:ea typeface="맑은 고딕" pitchFamily="50" charset="-127"/>
                <a:cs typeface="Arial" panose="020B0604020202020204" pitchFamily="34" charset="0"/>
              </a:rPr>
              <a:t>The 2022-2026 Decarbonization Plan with the target of -10% greenhouse gas emissions in the strategic period, with 2021 as the reference year.</a:t>
            </a:r>
          </a:p>
          <a:p>
            <a:pPr marL="209550" indent="-171450" algn="just">
              <a:lnSpc>
                <a:spcPct val="120000"/>
              </a:lnSpc>
              <a:spcBef>
                <a:spcPts val="100"/>
              </a:spcBef>
              <a:buFont typeface="Arial" panose="020B0604020202020204" pitchFamily="34" charset="0"/>
              <a:buChar char="•"/>
            </a:pPr>
            <a:endParaRPr lang="en-US" sz="1200">
              <a:latin typeface="Work Sans" pitchFamily="2" charset="0"/>
              <a:cs typeface="Arial"/>
            </a:endParaRPr>
          </a:p>
          <a:p>
            <a:pPr marL="209550" indent="-171450" algn="just">
              <a:lnSpc>
                <a:spcPct val="120000"/>
              </a:lnSpc>
              <a:spcBef>
                <a:spcPts val="100"/>
              </a:spcBef>
              <a:buFont typeface="Arial" panose="020B0604020202020204" pitchFamily="34" charset="0"/>
              <a:buChar char="•"/>
            </a:pPr>
            <a:r>
              <a:rPr lang="en-GB" sz="1200">
                <a:latin typeface="Work Sans" pitchFamily="2" charset="0"/>
                <a:cs typeface="Arial"/>
              </a:rPr>
              <a:t>The gradual bringing of the fleet to the Euro 6 standard and the replacement of cars equipped with petrol and diesel engines with cars equipped with alternative propulsion engines, LPG or Hybrid.</a:t>
            </a:r>
            <a:endParaRPr lang="en-US" sz="1200">
              <a:latin typeface="Work Sans" pitchFamily="2" charset="0"/>
              <a:cs typeface="Arial"/>
            </a:endParaRPr>
          </a:p>
        </p:txBody>
      </p:sp>
      <p:sp>
        <p:nvSpPr>
          <p:cNvPr id="45" name="Rectangle: Rounded Corners 44">
            <a:extLst>
              <a:ext uri="{FF2B5EF4-FFF2-40B4-BE49-F238E27FC236}">
                <a16:creationId xmlns:a16="http://schemas.microsoft.com/office/drawing/2014/main" id="{F3BC1808-4E37-28E4-370A-1068013CB608}"/>
              </a:ext>
            </a:extLst>
          </p:cNvPr>
          <p:cNvSpPr/>
          <p:nvPr/>
        </p:nvSpPr>
        <p:spPr>
          <a:xfrm>
            <a:off x="6317711" y="1406217"/>
            <a:ext cx="4448264" cy="342718"/>
          </a:xfrm>
          <a:prstGeom prst="roundRect">
            <a:avLst>
              <a:gd name="adj" fmla="val 50000"/>
            </a:avLst>
          </a:prstGeom>
          <a:gradFill>
            <a:gsLst>
              <a:gs pos="0">
                <a:srgbClr val="FBA659"/>
              </a:gs>
              <a:gs pos="79000">
                <a:srgbClr val="F8C4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spc="-10">
              <a:solidFill>
                <a:srgbClr val="061626"/>
              </a:solidFill>
              <a:latin typeface="Montserrat" panose="00000500000000000000" pitchFamily="50" charset="0"/>
              <a:cs typeface="Arial"/>
            </a:endParaRPr>
          </a:p>
          <a:p>
            <a:pPr algn="ctr"/>
            <a:r>
              <a:rPr lang="en-GB" b="1">
                <a:solidFill>
                  <a:schemeClr val="tx1"/>
                </a:solidFill>
                <a:latin typeface="Montserrat" panose="00000500000000000000" pitchFamily="50" charset="0"/>
              </a:rPr>
              <a:t>T</a:t>
            </a:r>
            <a:r>
              <a:rPr lang="ro-RO" b="1">
                <a:solidFill>
                  <a:schemeClr val="tx1"/>
                </a:solidFill>
                <a:latin typeface="Montserrat" panose="00000500000000000000" pitchFamily="50" charset="0"/>
              </a:rPr>
              <a:t>r</a:t>
            </a:r>
            <a:r>
              <a:rPr lang="en-GB" b="1">
                <a:solidFill>
                  <a:schemeClr val="tx1"/>
                </a:solidFill>
                <a:latin typeface="Montserrat" panose="00000500000000000000" pitchFamily="50" charset="0"/>
              </a:rPr>
              <a:t>ends and Actions</a:t>
            </a:r>
          </a:p>
          <a:p>
            <a:pPr algn="ctr"/>
            <a:endParaRPr lang="en-GB" sz="1800" b="1" spc="-10">
              <a:solidFill>
                <a:srgbClr val="061626"/>
              </a:solidFill>
              <a:latin typeface="Montserrat" panose="00000500000000000000" pitchFamily="50" charset="0"/>
              <a:cs typeface="Arial"/>
            </a:endParaRPr>
          </a:p>
        </p:txBody>
      </p:sp>
      <p:sp>
        <p:nvSpPr>
          <p:cNvPr id="47" name="TextBox 46">
            <a:extLst>
              <a:ext uri="{FF2B5EF4-FFF2-40B4-BE49-F238E27FC236}">
                <a16:creationId xmlns:a16="http://schemas.microsoft.com/office/drawing/2014/main" id="{66CECB81-D4BE-1551-F10C-8C588F1A8104}"/>
              </a:ext>
            </a:extLst>
          </p:cNvPr>
          <p:cNvSpPr txBox="1"/>
          <p:nvPr/>
        </p:nvSpPr>
        <p:spPr>
          <a:xfrm>
            <a:off x="6603460" y="1847832"/>
            <a:ext cx="5022483" cy="4201920"/>
          </a:xfrm>
          <a:prstGeom prst="rect">
            <a:avLst/>
          </a:prstGeom>
          <a:noFill/>
        </p:spPr>
        <p:txBody>
          <a:bodyPr wrap="square">
            <a:spAutoFit/>
          </a:bodyPr>
          <a:lstStyle/>
          <a:p>
            <a:pPr marL="38100" algn="just">
              <a:lnSpc>
                <a:spcPct val="120000"/>
              </a:lnSpc>
              <a:spcBef>
                <a:spcPts val="100"/>
              </a:spcBef>
            </a:pPr>
            <a:r>
              <a:rPr lang="en-GB" sz="1400" b="1" dirty="0">
                <a:solidFill>
                  <a:srgbClr val="0070C0"/>
                </a:solidFill>
                <a:latin typeface="Work Sans" pitchFamily="2" charset="0"/>
                <a:cs typeface="Arial" panose="020B0604020202020204" pitchFamily="34" charset="0"/>
              </a:rPr>
              <a:t>T</a:t>
            </a:r>
            <a:r>
              <a:rPr lang="ro-RO" sz="1400" b="1" dirty="0">
                <a:solidFill>
                  <a:srgbClr val="0070C0"/>
                </a:solidFill>
                <a:latin typeface="Work Sans" pitchFamily="2" charset="0"/>
                <a:cs typeface="Arial" panose="020B0604020202020204" pitchFamily="34" charset="0"/>
              </a:rPr>
              <a:t>r</a:t>
            </a:r>
            <a:r>
              <a:rPr lang="en-GB" sz="1400" b="1" dirty="0">
                <a:solidFill>
                  <a:srgbClr val="0070C0"/>
                </a:solidFill>
                <a:latin typeface="Work Sans" pitchFamily="2" charset="0"/>
                <a:cs typeface="Arial" panose="020B0604020202020204" pitchFamily="34" charset="0"/>
              </a:rPr>
              <a:t>end</a:t>
            </a:r>
            <a:r>
              <a:rPr lang="en-GB" sz="1200" b="1" dirty="0">
                <a:latin typeface="Work Sans" pitchFamily="2" charset="0"/>
                <a:cs typeface="Arial" panose="020B0604020202020204" pitchFamily="34" charset="0"/>
              </a:rPr>
              <a:t> </a:t>
            </a:r>
            <a:r>
              <a:rPr lang="en-GB" sz="1200" dirty="0">
                <a:latin typeface="Work Sans" pitchFamily="2" charset="0"/>
                <a:cs typeface="Arial" panose="020B0604020202020204" pitchFamily="34" charset="0"/>
              </a:rPr>
              <a:t>- </a:t>
            </a:r>
            <a:r>
              <a:rPr lang="en-GB" sz="1200" dirty="0" err="1">
                <a:latin typeface="Work Sans" pitchFamily="2" charset="0"/>
                <a:cs typeface="Arial" panose="020B0604020202020204" pitchFamily="34" charset="0"/>
              </a:rPr>
              <a:t>labor</a:t>
            </a:r>
            <a:r>
              <a:rPr lang="en-GB" sz="1200" dirty="0">
                <a:latin typeface="Work Sans" pitchFamily="2" charset="0"/>
                <a:cs typeface="Arial" panose="020B0604020202020204" pitchFamily="34" charset="0"/>
              </a:rPr>
              <a:t> force deficit in Romania </a:t>
            </a:r>
            <a:r>
              <a:rPr lang="ro-RO" sz="1200" dirty="0">
                <a:latin typeface="Work Sans" pitchFamily="2" charset="0"/>
                <a:cs typeface="Arial" panose="020B0604020202020204" pitchFamily="34" charset="0"/>
              </a:rPr>
              <a:t>is </a:t>
            </a:r>
            <a:r>
              <a:rPr lang="en-GB" sz="1200" dirty="0">
                <a:latin typeface="Work Sans" pitchFamily="2" charset="0"/>
                <a:cs typeface="Arial" panose="020B0604020202020204" pitchFamily="34" charset="0"/>
              </a:rPr>
              <a:t>caused by the demographic decline, the negative balance of international migration, and by the demographic aging process.</a:t>
            </a:r>
          </a:p>
          <a:p>
            <a:pPr marL="38100" algn="just">
              <a:lnSpc>
                <a:spcPct val="120000"/>
              </a:lnSpc>
              <a:spcBef>
                <a:spcPts val="100"/>
              </a:spcBef>
            </a:pPr>
            <a:endParaRPr lang="en-US" sz="1200" spc="-5" dirty="0">
              <a:latin typeface="Work Sans" pitchFamily="2" charset="0"/>
              <a:cs typeface="Arial"/>
            </a:endParaRPr>
          </a:p>
          <a:p>
            <a:pPr marL="38100" algn="just">
              <a:lnSpc>
                <a:spcPct val="120000"/>
              </a:lnSpc>
              <a:spcBef>
                <a:spcPts val="100"/>
              </a:spcBef>
            </a:pPr>
            <a:r>
              <a:rPr lang="en-US" sz="1400" b="1" spc="-5" dirty="0">
                <a:solidFill>
                  <a:srgbClr val="0070C0"/>
                </a:solidFill>
                <a:latin typeface="Work Sans" pitchFamily="2" charset="0"/>
                <a:cs typeface="Arial"/>
              </a:rPr>
              <a:t>Actions and effects</a:t>
            </a:r>
          </a:p>
          <a:p>
            <a:pPr marL="209550" indent="-171450" algn="just">
              <a:lnSpc>
                <a:spcPct val="120000"/>
              </a:lnSpc>
              <a:spcBef>
                <a:spcPts val="100"/>
              </a:spcBef>
              <a:buFont typeface="Arial" panose="020B0604020202020204" pitchFamily="34" charset="0"/>
              <a:buChar char="•"/>
            </a:pPr>
            <a:r>
              <a:rPr lang="en-GB" altLang="en-US" sz="1200" dirty="0">
                <a:latin typeface="Work Sans" pitchFamily="2" charset="0"/>
              </a:rPr>
              <a:t>Actions for employee retention (the fluctuation rate forecast for the year 2023 is down by 4.56 percentage points compared to the fluctuation rate recorded in 2022) and the forecast for 2024 is to maintain the decrease.</a:t>
            </a:r>
          </a:p>
          <a:p>
            <a:pPr marL="209550" indent="-171450" algn="just">
              <a:lnSpc>
                <a:spcPct val="120000"/>
              </a:lnSpc>
              <a:spcBef>
                <a:spcPts val="100"/>
              </a:spcBef>
              <a:buFont typeface="Arial" panose="020B0604020202020204" pitchFamily="34" charset="0"/>
              <a:buChar char="•"/>
            </a:pPr>
            <a:r>
              <a:rPr lang="en-GB" altLang="en-US" sz="1200" dirty="0">
                <a:latin typeface="Work Sans" pitchFamily="2" charset="0"/>
              </a:rPr>
              <a:t>Maintaining and gradually increasing the workforce from non-EU countries (in</a:t>
            </a:r>
            <a:r>
              <a:rPr lang="ro-RO" altLang="en-US" sz="1200" dirty="0">
                <a:latin typeface="Work Sans" pitchFamily="2" charset="0"/>
              </a:rPr>
              <a:t> </a:t>
            </a:r>
            <a:r>
              <a:rPr lang="en-GB" altLang="en-US" sz="1200" dirty="0">
                <a:latin typeface="Work Sans" pitchFamily="2" charset="0"/>
              </a:rPr>
              <a:t>2023 we have a number of </a:t>
            </a:r>
            <a:r>
              <a:rPr lang="ro-RO" altLang="en-US" sz="1200" dirty="0">
                <a:latin typeface="Work Sans" pitchFamily="2" charset="0"/>
              </a:rPr>
              <a:t>9</a:t>
            </a:r>
            <a:r>
              <a:rPr lang="en-GB" altLang="en-US" sz="1200" dirty="0">
                <a:latin typeface="Work Sans" pitchFamily="2" charset="0"/>
              </a:rPr>
              <a:t>6 employees who come from the non-EU area). In the upcoming period, we will further increase the number of foreign employees by at least 66 individuals, reaching approximately 160 employees of nationalities other than Romanian.</a:t>
            </a:r>
          </a:p>
          <a:p>
            <a:pPr marL="209550" indent="-171450" algn="just">
              <a:lnSpc>
                <a:spcPct val="120000"/>
              </a:lnSpc>
              <a:spcBef>
                <a:spcPts val="100"/>
              </a:spcBef>
              <a:buFont typeface="Arial" panose="020B0604020202020204" pitchFamily="34" charset="0"/>
              <a:buChar char="•"/>
            </a:pPr>
            <a:r>
              <a:rPr lang="en-GB" altLang="en-US" sz="1200" dirty="0">
                <a:latin typeface="Work Sans" pitchFamily="2" charset="0"/>
              </a:rPr>
              <a:t>Increase in the number of women employed (41% women in 2023 compared to 39% in 2022).</a:t>
            </a:r>
            <a:endParaRPr lang="en-US" altLang="en-US" sz="1200" dirty="0">
              <a:latin typeface="Work Sans" pitchFamily="2" charset="0"/>
            </a:endParaRPr>
          </a:p>
        </p:txBody>
      </p:sp>
      <p:sp>
        <p:nvSpPr>
          <p:cNvPr id="4" name="TextBox 3">
            <a:extLst>
              <a:ext uri="{FF2B5EF4-FFF2-40B4-BE49-F238E27FC236}">
                <a16:creationId xmlns:a16="http://schemas.microsoft.com/office/drawing/2014/main" id="{BF72445C-1B79-D86A-B6C1-01E0C77EFC21}"/>
              </a:ext>
            </a:extLst>
          </p:cNvPr>
          <p:cNvSpPr txBox="1"/>
          <p:nvPr/>
        </p:nvSpPr>
        <p:spPr>
          <a:xfrm>
            <a:off x="443421" y="337776"/>
            <a:ext cx="11748580" cy="584775"/>
          </a:xfrm>
          <a:prstGeom prst="rect">
            <a:avLst/>
          </a:prstGeom>
          <a:noFill/>
        </p:spPr>
        <p:txBody>
          <a:bodyPr wrap="square" rtlCol="0">
            <a:spAutoFit/>
          </a:bodyPr>
          <a:lstStyle/>
          <a:p>
            <a:r>
              <a:rPr lang="it-IT" sz="3200" b="1">
                <a:latin typeface="Montserrat" panose="00000500000000000000" pitchFamily="50" charset="0"/>
              </a:rPr>
              <a:t>2022 - 2026 Sustainability Strategy</a:t>
            </a:r>
            <a:endParaRPr lang="en-US" sz="3200">
              <a:solidFill>
                <a:srgbClr val="2F6EBA"/>
              </a:solidFill>
              <a:latin typeface="Mont Heavy DEMO" panose="00000A00000000000000" pitchFamily="50" charset="0"/>
            </a:endParaRPr>
          </a:p>
        </p:txBody>
      </p:sp>
      <p:sp>
        <p:nvSpPr>
          <p:cNvPr id="2" name="Slide Number Placeholder 7">
            <a:extLst>
              <a:ext uri="{FF2B5EF4-FFF2-40B4-BE49-F238E27FC236}">
                <a16:creationId xmlns:a16="http://schemas.microsoft.com/office/drawing/2014/main" id="{A3FFE296-0B10-BEFD-E9DE-5D5D2953AD20}"/>
              </a:ext>
            </a:extLst>
          </p:cNvPr>
          <p:cNvSpPr txBox="1">
            <a:spLocks/>
          </p:cNvSpPr>
          <p:nvPr/>
        </p:nvSpPr>
        <p:spPr>
          <a:xfrm>
            <a:off x="205675" y="6483997"/>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fld id="{81D60167-4931-47E6-BA6A-407CBD079E47}" type="slidenum">
              <a:rPr lang="en-GB" sz="1200" spc="-5">
                <a:latin typeface="Work Sans" pitchFamily="2" charset="0"/>
                <a:cs typeface="Arial"/>
              </a:rPr>
              <a:pPr marL="38100"/>
              <a:t>8</a:t>
            </a:fld>
            <a:endParaRPr lang="en-GB" sz="1200" spc="-5">
              <a:latin typeface="Work Sans" pitchFamily="2" charset="0"/>
              <a:cs typeface="Arial"/>
            </a:endParaRPr>
          </a:p>
        </p:txBody>
      </p:sp>
      <p:sp>
        <p:nvSpPr>
          <p:cNvPr id="3" name="object 2">
            <a:extLst>
              <a:ext uri="{FF2B5EF4-FFF2-40B4-BE49-F238E27FC236}">
                <a16:creationId xmlns:a16="http://schemas.microsoft.com/office/drawing/2014/main" id="{1C8A5996-1E60-2F06-3D52-AAC762C86960}"/>
              </a:ext>
            </a:extLst>
          </p:cNvPr>
          <p:cNvSpPr txBox="1"/>
          <p:nvPr/>
        </p:nvSpPr>
        <p:spPr>
          <a:xfrm>
            <a:off x="567388" y="6520529"/>
            <a:ext cx="5057816" cy="197490"/>
          </a:xfrm>
          <a:prstGeom prst="rect">
            <a:avLst/>
          </a:prstGeom>
        </p:spPr>
        <p:txBody>
          <a:bodyPr vert="horz" wrap="square" lIns="0" tIns="12700" rIns="0" bIns="0" rtlCol="0">
            <a:spAutoFit/>
          </a:bodyPr>
          <a:lstStyle/>
          <a:p>
            <a:pPr marL="12700">
              <a:lnSpc>
                <a:spcPct val="100000"/>
              </a:lnSpc>
              <a:spcBef>
                <a:spcPts val="100"/>
              </a:spcBef>
            </a:pPr>
            <a:r>
              <a:rPr sz="1800" baseline="2314" dirty="0">
                <a:solidFill>
                  <a:srgbClr val="FFE700"/>
                </a:solidFill>
                <a:latin typeface="Arial"/>
                <a:cs typeface="Arial"/>
              </a:rPr>
              <a:t> </a:t>
            </a:r>
            <a:r>
              <a:rPr lang="en-GB" sz="1200" spc="-5" dirty="0">
                <a:latin typeface="Work Sans" pitchFamily="2" charset="0"/>
                <a:cs typeface="Arial"/>
              </a:rPr>
              <a:t>Presentation of </a:t>
            </a:r>
            <a:r>
              <a:rPr lang="ro-RO" sz="1200" spc="-5" dirty="0">
                <a:latin typeface="Work Sans" pitchFamily="2" charset="0"/>
                <a:cs typeface="Arial"/>
              </a:rPr>
              <a:t>the P</a:t>
            </a:r>
            <a:r>
              <a:rPr lang="en-GB" sz="1200" spc="-5" dirty="0" err="1">
                <a:latin typeface="Work Sans" pitchFamily="2" charset="0"/>
                <a:cs typeface="Arial"/>
              </a:rPr>
              <a:t>reliminary</a:t>
            </a:r>
            <a:r>
              <a:rPr lang="en-GB" sz="1200" spc="-5" dirty="0">
                <a:latin typeface="Work Sans" pitchFamily="2" charset="0"/>
                <a:cs typeface="Arial"/>
              </a:rPr>
              <a:t> </a:t>
            </a:r>
            <a:r>
              <a:rPr lang="ro-RO" sz="1200" spc="-5" dirty="0">
                <a:latin typeface="Work Sans" pitchFamily="2" charset="0"/>
                <a:cs typeface="Arial"/>
              </a:rPr>
              <a:t>F</a:t>
            </a:r>
            <a:r>
              <a:rPr lang="en-GB" sz="1200" spc="-5" dirty="0" err="1">
                <a:latin typeface="Work Sans" pitchFamily="2" charset="0"/>
                <a:cs typeface="Arial"/>
              </a:rPr>
              <a:t>inancial</a:t>
            </a:r>
            <a:r>
              <a:rPr lang="en-GB" sz="1200" spc="-5" dirty="0">
                <a:latin typeface="Work Sans" pitchFamily="2" charset="0"/>
                <a:cs typeface="Arial"/>
              </a:rPr>
              <a:t> </a:t>
            </a:r>
            <a:r>
              <a:rPr lang="ro-RO" sz="1200" spc="-5" dirty="0">
                <a:latin typeface="Work Sans" pitchFamily="2" charset="0"/>
                <a:cs typeface="Arial"/>
              </a:rPr>
              <a:t>R</a:t>
            </a:r>
            <a:r>
              <a:rPr lang="en-GB" sz="1200" spc="-5" dirty="0" err="1">
                <a:latin typeface="Work Sans" pitchFamily="2" charset="0"/>
                <a:cs typeface="Arial"/>
              </a:rPr>
              <a:t>esults</a:t>
            </a:r>
            <a:r>
              <a:rPr lang="en-GB" sz="1200" spc="-5" dirty="0">
                <a:latin typeface="Work Sans" pitchFamily="2" charset="0"/>
                <a:cs typeface="Arial"/>
              </a:rPr>
              <a:t> </a:t>
            </a:r>
            <a:r>
              <a:rPr lang="ro-RO" sz="1200" spc="-5" dirty="0">
                <a:latin typeface="Work Sans" pitchFamily="2" charset="0"/>
                <a:cs typeface="Arial"/>
              </a:rPr>
              <a:t>for </a:t>
            </a:r>
            <a:r>
              <a:rPr lang="en-GB" sz="1200" spc="-5" dirty="0">
                <a:latin typeface="Work Sans" pitchFamily="2" charset="0"/>
                <a:cs typeface="Arial"/>
              </a:rPr>
              <a:t>2023</a:t>
            </a:r>
            <a:endParaRPr sz="1200" dirty="0">
              <a:latin typeface="Work Sans" pitchFamily="2" charset="0"/>
              <a:cs typeface="Arial"/>
            </a:endParaRPr>
          </a:p>
        </p:txBody>
      </p:sp>
      <p:pic>
        <p:nvPicPr>
          <p:cNvPr id="9" name="Picture 8" descr="A close-up of a logo&#10;&#10;Description automatically generated">
            <a:extLst>
              <a:ext uri="{FF2B5EF4-FFF2-40B4-BE49-F238E27FC236}">
                <a16:creationId xmlns:a16="http://schemas.microsoft.com/office/drawing/2014/main" id="{DBD8B40B-45E8-5BF4-EF2E-ECD582D377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8527" y="6241928"/>
            <a:ext cx="886631" cy="601136"/>
          </a:xfrm>
          <a:prstGeom prst="rect">
            <a:avLst/>
          </a:prstGeom>
        </p:spPr>
      </p:pic>
    </p:spTree>
    <p:extLst>
      <p:ext uri="{BB962C8B-B14F-4D97-AF65-F5344CB8AC3E}">
        <p14:creationId xmlns:p14="http://schemas.microsoft.com/office/powerpoint/2010/main" val="719024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C1A0B3-51CA-3DCB-A88F-45217D51DE7B}"/>
              </a:ext>
            </a:extLst>
          </p:cNvPr>
          <p:cNvSpPr/>
          <p:nvPr/>
        </p:nvSpPr>
        <p:spPr>
          <a:xfrm>
            <a:off x="0" y="0"/>
            <a:ext cx="12192000" cy="6858000"/>
          </a:xfrm>
          <a:prstGeom prst="rect">
            <a:avLst/>
          </a:prstGeom>
          <a:solidFill>
            <a:srgbClr val="2F6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061E25-53A7-1867-622C-6F42B66B3302}"/>
              </a:ext>
            </a:extLst>
          </p:cNvPr>
          <p:cNvSpPr/>
          <p:nvPr/>
        </p:nvSpPr>
        <p:spPr>
          <a:xfrm>
            <a:off x="0" y="0"/>
            <a:ext cx="12192000" cy="6858000"/>
          </a:xfrm>
          <a:prstGeom prst="rect">
            <a:avLst/>
          </a:prstGeom>
          <a:solidFill>
            <a:srgbClr val="2F6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6EBA"/>
              </a:solidFill>
            </a:endParaRPr>
          </a:p>
        </p:txBody>
      </p:sp>
      <p:sp>
        <p:nvSpPr>
          <p:cNvPr id="11" name="Rectangle 10">
            <a:extLst>
              <a:ext uri="{FF2B5EF4-FFF2-40B4-BE49-F238E27FC236}">
                <a16:creationId xmlns:a16="http://schemas.microsoft.com/office/drawing/2014/main" id="{E2A317BB-5C7B-80E4-5A98-0642F48AE739}"/>
              </a:ext>
            </a:extLst>
          </p:cNvPr>
          <p:cNvSpPr/>
          <p:nvPr/>
        </p:nvSpPr>
        <p:spPr>
          <a:xfrm>
            <a:off x="-1" y="436879"/>
            <a:ext cx="11734801" cy="6007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 |</a:t>
            </a:r>
          </a:p>
          <a:p>
            <a:pPr algn="ctr"/>
            <a:endParaRPr lang="en-US"/>
          </a:p>
          <a:p>
            <a:pPr algn="ctr"/>
            <a:r>
              <a:rPr lang="en-US"/>
              <a:t>Investment proposition</a:t>
            </a:r>
          </a:p>
          <a:p>
            <a:pPr algn="ctr"/>
            <a:endParaRPr lang="en-US"/>
          </a:p>
          <a:p>
            <a:pPr algn="ctr"/>
            <a:r>
              <a:rPr lang="en-US"/>
              <a:t>2 |</a:t>
            </a:r>
          </a:p>
          <a:p>
            <a:pPr algn="ctr"/>
            <a:endParaRPr lang="en-US"/>
          </a:p>
          <a:p>
            <a:pPr algn="ctr"/>
            <a:r>
              <a:rPr lang="en-US"/>
              <a:t>Market context</a:t>
            </a:r>
          </a:p>
          <a:p>
            <a:pPr algn="ctr"/>
            <a:endParaRPr lang="en-US"/>
          </a:p>
          <a:p>
            <a:pPr algn="ctr"/>
            <a:r>
              <a:rPr lang="en-US"/>
              <a:t>3 |</a:t>
            </a:r>
          </a:p>
          <a:p>
            <a:pPr algn="ctr"/>
            <a:endParaRPr lang="en-US"/>
          </a:p>
          <a:p>
            <a:pPr algn="ctr"/>
            <a:r>
              <a:rPr lang="en-US"/>
              <a:t>Strategic focus</a:t>
            </a:r>
          </a:p>
          <a:p>
            <a:pPr algn="ctr"/>
            <a:endParaRPr lang="en-US"/>
          </a:p>
          <a:p>
            <a:pPr algn="ctr"/>
            <a:r>
              <a:rPr lang="en-US"/>
              <a:t>4 |</a:t>
            </a:r>
          </a:p>
          <a:p>
            <a:pPr algn="ctr"/>
            <a:endParaRPr lang="en-US"/>
          </a:p>
          <a:p>
            <a:pPr algn="ctr"/>
            <a:r>
              <a:rPr lang="en-US"/>
              <a:t>H1 2022 results</a:t>
            </a:r>
          </a:p>
          <a:p>
            <a:pPr algn="ctr"/>
            <a:endParaRPr lang="en-US"/>
          </a:p>
          <a:p>
            <a:pPr algn="ctr"/>
            <a:r>
              <a:rPr lang="en-US"/>
              <a:t>5 |</a:t>
            </a:r>
          </a:p>
          <a:p>
            <a:pPr algn="ctr"/>
            <a:endParaRPr lang="en-US"/>
          </a:p>
          <a:p>
            <a:pPr algn="ctr"/>
            <a:r>
              <a:rPr lang="en-US"/>
              <a:t>FY 2022 outlook</a:t>
            </a:r>
          </a:p>
        </p:txBody>
      </p:sp>
      <p:pic>
        <p:nvPicPr>
          <p:cNvPr id="12" name="Picture Placeholder 6">
            <a:extLst>
              <a:ext uri="{FF2B5EF4-FFF2-40B4-BE49-F238E27FC236}">
                <a16:creationId xmlns:a16="http://schemas.microsoft.com/office/drawing/2014/main" id="{EA1A7D2F-3016-B5DB-8588-6ACEDFE94758}"/>
              </a:ext>
            </a:extLst>
          </p:cNvPr>
          <p:cNvPicPr>
            <a:picLocks noChangeAspect="1"/>
          </p:cNvPicPr>
          <p:nvPr/>
        </p:nvPicPr>
        <p:blipFill>
          <a:blip r:embed="rId2">
            <a:extLst>
              <a:ext uri="{28A0092B-C50C-407E-A947-70E740481C1C}">
                <a14:useLocalDpi xmlns:a14="http://schemas.microsoft.com/office/drawing/2010/main" val="0"/>
              </a:ext>
            </a:extLst>
          </a:blip>
          <a:srcRect l="15532" r="15532"/>
          <a:stretch/>
        </p:blipFill>
        <p:spPr>
          <a:xfrm>
            <a:off x="3567884" y="4497732"/>
            <a:ext cx="2461275" cy="2379579"/>
          </a:xfrm>
          <a:custGeom>
            <a:avLst/>
            <a:gdLst>
              <a:gd name="connsiteX0" fmla="*/ 0 w 2461275"/>
              <a:gd name="connsiteY0" fmla="*/ 0 h 2379579"/>
              <a:gd name="connsiteX1" fmla="*/ 2461275 w 2461275"/>
              <a:gd name="connsiteY1" fmla="*/ 0 h 2379579"/>
              <a:gd name="connsiteX2" fmla="*/ 2461275 w 2461275"/>
              <a:gd name="connsiteY2" fmla="*/ 2379579 h 2379579"/>
              <a:gd name="connsiteX3" fmla="*/ 0 w 2461275"/>
              <a:gd name="connsiteY3" fmla="*/ 2379579 h 2379579"/>
            </a:gdLst>
            <a:ahLst/>
            <a:cxnLst>
              <a:cxn ang="0">
                <a:pos x="connsiteX0" y="connsiteY0"/>
              </a:cxn>
              <a:cxn ang="0">
                <a:pos x="connsiteX1" y="connsiteY1"/>
              </a:cxn>
              <a:cxn ang="0">
                <a:pos x="connsiteX2" y="connsiteY2"/>
              </a:cxn>
              <a:cxn ang="0">
                <a:pos x="connsiteX3" y="connsiteY3"/>
              </a:cxn>
            </a:cxnLst>
            <a:rect l="l" t="t" r="r" b="b"/>
            <a:pathLst>
              <a:path w="2461275" h="2379579">
                <a:moveTo>
                  <a:pt x="0" y="0"/>
                </a:moveTo>
                <a:lnTo>
                  <a:pt x="2461275" y="0"/>
                </a:lnTo>
                <a:lnTo>
                  <a:pt x="2461275" y="2379579"/>
                </a:lnTo>
                <a:lnTo>
                  <a:pt x="0" y="2379579"/>
                </a:lnTo>
                <a:close/>
              </a:path>
            </a:pathLst>
          </a:custGeom>
        </p:spPr>
      </p:pic>
      <p:pic>
        <p:nvPicPr>
          <p:cNvPr id="13" name="Picture Placeholder 4" descr="A person working on a computer&#10;&#10;Description automatically generated with medium confidence">
            <a:extLst>
              <a:ext uri="{FF2B5EF4-FFF2-40B4-BE49-F238E27FC236}">
                <a16:creationId xmlns:a16="http://schemas.microsoft.com/office/drawing/2014/main" id="{302F15E5-5DF3-21F3-A170-44E047AE44E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2693" r="32693"/>
          <a:stretch>
            <a:fillRect/>
          </a:stretch>
        </p:blipFill>
        <p:spPr>
          <a:xfrm>
            <a:off x="1" y="1"/>
            <a:ext cx="3567883" cy="6877311"/>
          </a:xfrm>
        </p:spPr>
      </p:pic>
      <p:sp>
        <p:nvSpPr>
          <p:cNvPr id="14" name="Rectangle 13">
            <a:extLst>
              <a:ext uri="{FF2B5EF4-FFF2-40B4-BE49-F238E27FC236}">
                <a16:creationId xmlns:a16="http://schemas.microsoft.com/office/drawing/2014/main" id="{62C86B75-2D10-D33D-79D4-0C1BBF931E53}"/>
              </a:ext>
            </a:extLst>
          </p:cNvPr>
          <p:cNvSpPr>
            <a:spLocks noChangeArrowheads="1"/>
          </p:cNvSpPr>
          <p:nvPr/>
        </p:nvSpPr>
        <p:spPr bwMode="auto">
          <a:xfrm>
            <a:off x="3567883" y="0"/>
            <a:ext cx="2461275" cy="2378094"/>
          </a:xfrm>
          <a:prstGeom prst="rect">
            <a:avLst/>
          </a:prstGeom>
          <a:solidFill>
            <a:schemeClr val="bg1"/>
          </a:solidFill>
          <a:ln>
            <a:noFill/>
          </a:ln>
          <a:effectLst>
            <a:outerShdw blurRad="317500" dist="139700" algn="ctr" rotWithShape="0">
              <a:srgbClr val="000000">
                <a:alpha val="6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TextBox 14">
            <a:extLst>
              <a:ext uri="{FF2B5EF4-FFF2-40B4-BE49-F238E27FC236}">
                <a16:creationId xmlns:a16="http://schemas.microsoft.com/office/drawing/2014/main" id="{5CD1CDBF-35F1-86E6-E956-E8C90900813B}"/>
              </a:ext>
            </a:extLst>
          </p:cNvPr>
          <p:cNvSpPr txBox="1"/>
          <p:nvPr/>
        </p:nvSpPr>
        <p:spPr>
          <a:xfrm>
            <a:off x="7064242" y="1717203"/>
            <a:ext cx="3934130" cy="3970318"/>
          </a:xfrm>
          <a:prstGeom prst="rect">
            <a:avLst/>
          </a:prstGeom>
          <a:noFill/>
          <a:ln w="3175">
            <a:solidFill>
              <a:schemeClr val="bg1"/>
            </a:solidFill>
          </a:ln>
        </p:spPr>
        <p:txBody>
          <a:bodyPr wrap="square" rtlCol="0">
            <a:spAutoFit/>
          </a:bodyPr>
          <a:lstStyle/>
          <a:p>
            <a:pPr marL="342900" indent="-342900">
              <a:buFont typeface="+mj-lt"/>
              <a:buAutoNum type="arabicPeriod"/>
            </a:pPr>
            <a:r>
              <a:rPr lang="en-US">
                <a:latin typeface="Work Sans" panose="00000500000000000000" pitchFamily="50" charset="0"/>
              </a:rPr>
              <a:t>Macroeconomic context and markets</a:t>
            </a:r>
          </a:p>
          <a:p>
            <a:pPr marL="342900" indent="-342900">
              <a:buFont typeface="+mj-lt"/>
              <a:buAutoNum type="arabicPeriod"/>
            </a:pPr>
            <a:endParaRPr lang="en-US" b="1">
              <a:latin typeface="Work Sans" panose="00000500000000000000" pitchFamily="50" charset="0"/>
            </a:endParaRPr>
          </a:p>
          <a:p>
            <a:pPr marL="342900" indent="-342900">
              <a:buFont typeface="+mj-lt"/>
              <a:buAutoNum type="arabicPeriod"/>
            </a:pPr>
            <a:r>
              <a:rPr lang="en-US">
                <a:latin typeface="Work Sans" panose="00000500000000000000" pitchFamily="50" charset="0"/>
              </a:rPr>
              <a:t>Strategy and focus</a:t>
            </a:r>
          </a:p>
          <a:p>
            <a:pPr marL="342900" indent="-342900">
              <a:buFont typeface="+mj-lt"/>
              <a:buAutoNum type="arabicPeriod"/>
            </a:pPr>
            <a:endParaRPr lang="en-US">
              <a:latin typeface="Work Sans" panose="00000500000000000000" pitchFamily="50" charset="0"/>
            </a:endParaRPr>
          </a:p>
          <a:p>
            <a:pPr marL="342900" indent="-342900">
              <a:buFont typeface="+mj-lt"/>
              <a:buAutoNum type="arabicPeriod"/>
            </a:pPr>
            <a:r>
              <a:rPr lang="en-GB" b="1">
                <a:latin typeface="Work Sans" panose="00000500000000000000" pitchFamily="50" charset="0"/>
              </a:rPr>
              <a:t>Analysis of the results</a:t>
            </a:r>
            <a:r>
              <a:rPr lang="en-GB" b="1">
                <a:solidFill>
                  <a:srgbClr val="2F6EBA"/>
                </a:solidFill>
                <a:latin typeface="Work Sans" panose="00000500000000000000" pitchFamily="50" charset="0"/>
              </a:rPr>
              <a:t> </a:t>
            </a:r>
            <a:r>
              <a:rPr lang="en-GB" b="1">
                <a:latin typeface="Work Sans" panose="00000500000000000000" pitchFamily="50" charset="0"/>
              </a:rPr>
              <a:t>|</a:t>
            </a:r>
            <a:r>
              <a:rPr lang="en-GB" b="1">
                <a:solidFill>
                  <a:srgbClr val="2F6EBA"/>
                </a:solidFill>
                <a:latin typeface="Work Sans" panose="00000500000000000000" pitchFamily="50" charset="0"/>
              </a:rPr>
              <a:t> </a:t>
            </a:r>
            <a:r>
              <a:rPr lang="en-GB" b="1">
                <a:latin typeface="Work Sans" panose="00000500000000000000" pitchFamily="50" charset="0"/>
              </a:rPr>
              <a:t>Margin optimization and Own Brands growth</a:t>
            </a:r>
          </a:p>
          <a:p>
            <a:pPr marL="342900" indent="-342900">
              <a:buFont typeface="+mj-lt"/>
              <a:buAutoNum type="arabicPeriod"/>
            </a:pPr>
            <a:endParaRPr lang="en-US">
              <a:latin typeface="Work Sans" panose="00000500000000000000" pitchFamily="50" charset="0"/>
            </a:endParaRPr>
          </a:p>
          <a:p>
            <a:pPr marL="342900" indent="-342900">
              <a:buFont typeface="+mj-lt"/>
              <a:buAutoNum type="arabicPeriod"/>
            </a:pPr>
            <a:endParaRPr lang="en-US">
              <a:latin typeface="Work Sans" panose="00000500000000000000" pitchFamily="50" charset="0"/>
            </a:endParaRPr>
          </a:p>
          <a:p>
            <a:pPr marL="342900" indent="-342900">
              <a:buFont typeface="+mj-lt"/>
              <a:buAutoNum type="arabicPeriod"/>
            </a:pPr>
            <a:r>
              <a:rPr lang="en-GB">
                <a:latin typeface="Work Sans" panose="00000500000000000000" pitchFamily="50" charset="0"/>
              </a:rPr>
              <a:t>Markets and ESG details</a:t>
            </a:r>
          </a:p>
          <a:p>
            <a:r>
              <a:rPr lang="en-GB">
                <a:latin typeface="Work Sans" panose="00000500000000000000" pitchFamily="50" charset="0"/>
              </a:rPr>
              <a:t>     Appendixes</a:t>
            </a:r>
          </a:p>
          <a:p>
            <a:pPr marL="342900" indent="-342900">
              <a:buFont typeface="+mj-lt"/>
              <a:buAutoNum type="arabicPeriod"/>
            </a:pPr>
            <a:endParaRPr lang="en-US">
              <a:latin typeface="Work Sans" panose="00000500000000000000" pitchFamily="50" charset="0"/>
            </a:endParaRPr>
          </a:p>
          <a:p>
            <a:endParaRPr lang="en-US">
              <a:latin typeface="Work Sans" panose="00000500000000000000" pitchFamily="50" charset="0"/>
            </a:endParaRPr>
          </a:p>
        </p:txBody>
      </p:sp>
      <p:pic>
        <p:nvPicPr>
          <p:cNvPr id="16" name="object 2">
            <a:extLst>
              <a:ext uri="{FF2B5EF4-FFF2-40B4-BE49-F238E27FC236}">
                <a16:creationId xmlns:a16="http://schemas.microsoft.com/office/drawing/2014/main" id="{34B50230-2B80-0E05-2779-848F5C7651CA}"/>
              </a:ext>
            </a:extLst>
          </p:cNvPr>
          <p:cNvPicPr/>
          <p:nvPr/>
        </p:nvPicPr>
        <p:blipFill rotWithShape="1">
          <a:blip r:embed="rId4" cstate="print"/>
          <a:srcRect r="78504"/>
          <a:stretch/>
        </p:blipFill>
        <p:spPr>
          <a:xfrm>
            <a:off x="4203625" y="397917"/>
            <a:ext cx="1201485" cy="1833974"/>
          </a:xfrm>
          <a:prstGeom prst="rect">
            <a:avLst/>
          </a:prstGeom>
        </p:spPr>
      </p:pic>
      <p:pic>
        <p:nvPicPr>
          <p:cNvPr id="17" name="Picture Placeholder 6">
            <a:extLst>
              <a:ext uri="{FF2B5EF4-FFF2-40B4-BE49-F238E27FC236}">
                <a16:creationId xmlns:a16="http://schemas.microsoft.com/office/drawing/2014/main" id="{1C6E3DEA-F5C9-7936-5C4D-10BFB6A4CAB4}"/>
              </a:ext>
            </a:extLst>
          </p:cNvPr>
          <p:cNvPicPr>
            <a:picLocks noChangeAspect="1"/>
          </p:cNvPicPr>
          <p:nvPr/>
        </p:nvPicPr>
        <p:blipFill>
          <a:blip r:embed="rId5">
            <a:extLst>
              <a:ext uri="{28A0092B-C50C-407E-A947-70E740481C1C}">
                <a14:useLocalDpi xmlns:a14="http://schemas.microsoft.com/office/drawing/2010/main" val="0"/>
              </a:ext>
            </a:extLst>
          </a:blip>
          <a:srcRect l="15518" r="15518"/>
          <a:stretch/>
        </p:blipFill>
        <p:spPr>
          <a:xfrm>
            <a:off x="3567882" y="2231291"/>
            <a:ext cx="2461275" cy="2379579"/>
          </a:xfrm>
          <a:custGeom>
            <a:avLst/>
            <a:gdLst>
              <a:gd name="connsiteX0" fmla="*/ 0 w 2461275"/>
              <a:gd name="connsiteY0" fmla="*/ 0 h 2379579"/>
              <a:gd name="connsiteX1" fmla="*/ 2461275 w 2461275"/>
              <a:gd name="connsiteY1" fmla="*/ 0 h 2379579"/>
              <a:gd name="connsiteX2" fmla="*/ 2461275 w 2461275"/>
              <a:gd name="connsiteY2" fmla="*/ 2379579 h 2379579"/>
              <a:gd name="connsiteX3" fmla="*/ 0 w 2461275"/>
              <a:gd name="connsiteY3" fmla="*/ 2379579 h 2379579"/>
            </a:gdLst>
            <a:ahLst/>
            <a:cxnLst>
              <a:cxn ang="0">
                <a:pos x="connsiteX0" y="connsiteY0"/>
              </a:cxn>
              <a:cxn ang="0">
                <a:pos x="connsiteX1" y="connsiteY1"/>
              </a:cxn>
              <a:cxn ang="0">
                <a:pos x="connsiteX2" y="connsiteY2"/>
              </a:cxn>
              <a:cxn ang="0">
                <a:pos x="connsiteX3" y="connsiteY3"/>
              </a:cxn>
            </a:cxnLst>
            <a:rect l="l" t="t" r="r" b="b"/>
            <a:pathLst>
              <a:path w="2461275" h="2379579">
                <a:moveTo>
                  <a:pt x="0" y="0"/>
                </a:moveTo>
                <a:lnTo>
                  <a:pt x="2461275" y="0"/>
                </a:lnTo>
                <a:lnTo>
                  <a:pt x="2461275" y="2379579"/>
                </a:lnTo>
                <a:lnTo>
                  <a:pt x="0" y="2379579"/>
                </a:lnTo>
                <a:close/>
              </a:path>
            </a:pathLst>
          </a:custGeom>
        </p:spPr>
      </p:pic>
    </p:spTree>
    <p:extLst>
      <p:ext uri="{BB962C8B-B14F-4D97-AF65-F5344CB8AC3E}">
        <p14:creationId xmlns:p14="http://schemas.microsoft.com/office/powerpoint/2010/main" val="3036595230"/>
      </p:ext>
    </p:extLst>
  </p:cSld>
  <p:clrMapOvr>
    <a:masterClrMapping/>
  </p:clrMapOvr>
</p:sld>
</file>

<file path=ppt/theme/theme1.xml><?xml version="1.0" encoding="utf-8"?>
<a:theme xmlns:a="http://schemas.openxmlformats.org/drawingml/2006/main" name="Office Theme">
  <a:themeElements>
    <a:clrScheme name="Custom 1">
      <a:dk1>
        <a:srgbClr val="011627"/>
      </a:dk1>
      <a:lt1>
        <a:sysClr val="window" lastClr="FFFFFF"/>
      </a:lt1>
      <a:dk2>
        <a:srgbClr val="013249"/>
      </a:dk2>
      <a:lt2>
        <a:srgbClr val="E7E6E6"/>
      </a:lt2>
      <a:accent1>
        <a:srgbClr val="0070C0"/>
      </a:accent1>
      <a:accent2>
        <a:srgbClr val="013249"/>
      </a:accent2>
      <a:accent3>
        <a:srgbClr val="A5A5A5"/>
      </a:accent3>
      <a:accent4>
        <a:srgbClr val="F5CE4F"/>
      </a:accent4>
      <a:accent5>
        <a:srgbClr val="5B9BD5"/>
      </a:accent5>
      <a:accent6>
        <a:srgbClr val="CDE8EF"/>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011627"/>
    </a:dk1>
    <a:lt1>
      <a:sysClr val="window" lastClr="FFFFFF"/>
    </a:lt1>
    <a:dk2>
      <a:srgbClr val="013249"/>
    </a:dk2>
    <a:lt2>
      <a:srgbClr val="E7E6E6"/>
    </a:lt2>
    <a:accent1>
      <a:srgbClr val="0070C0"/>
    </a:accent1>
    <a:accent2>
      <a:srgbClr val="013249"/>
    </a:accent2>
    <a:accent3>
      <a:srgbClr val="A5A5A5"/>
    </a:accent3>
    <a:accent4>
      <a:srgbClr val="F5CE4F"/>
    </a:accent4>
    <a:accent5>
      <a:srgbClr val="5B9BD5"/>
    </a:accent5>
    <a:accent6>
      <a:srgbClr val="CDE8EF"/>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113</TotalTime>
  <Words>4052</Words>
  <Application>Microsoft Office PowerPoint</Application>
  <PresentationFormat>Widescreen</PresentationFormat>
  <Paragraphs>718</Paragraphs>
  <Slides>27</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Amasis MT Pro Light</vt:lpstr>
      <vt:lpstr>Arial</vt:lpstr>
      <vt:lpstr>Calibri</vt:lpstr>
      <vt:lpstr>Calibri Light</vt:lpstr>
      <vt:lpstr>Mont Heavy DEMO</vt:lpstr>
      <vt:lpstr>Montserrat</vt:lpstr>
      <vt:lpstr>Noto Sans Symbols</vt:lpstr>
      <vt:lpstr>Raleway</vt:lpstr>
      <vt:lpstr>Söhne</vt:lpstr>
      <vt:lpstr>Wingdings</vt:lpstr>
      <vt:lpstr>Wingdings,Sans-Serif</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Mihai Marinescu</dc:creator>
  <cp:lastModifiedBy>Daniela Aldescu (VERTIK)</cp:lastModifiedBy>
  <cp:revision>1</cp:revision>
  <dcterms:created xsi:type="dcterms:W3CDTF">2023-02-21T10:06:22Z</dcterms:created>
  <dcterms:modified xsi:type="dcterms:W3CDTF">2024-03-03T12:31:49Z</dcterms:modified>
</cp:coreProperties>
</file>